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Tintea" userId="13c304a7c734c997" providerId="LiveId" clId="{0AEF49B8-E6BF-4A5B-8C8C-96F5FC43BC90}"/>
    <pc:docChg chg="undo custSel addSld delSld modSld">
      <pc:chgData name="Daniel Tintea" userId="13c304a7c734c997" providerId="LiveId" clId="{0AEF49B8-E6BF-4A5B-8C8C-96F5FC43BC90}" dt="2021-06-04T08:25:32.700" v="508" actId="207"/>
      <pc:docMkLst>
        <pc:docMk/>
      </pc:docMkLst>
      <pc:sldChg chg="addSp delSp modSp new mod">
        <pc:chgData name="Daniel Tintea" userId="13c304a7c734c997" providerId="LiveId" clId="{0AEF49B8-E6BF-4A5B-8C8C-96F5FC43BC90}" dt="2021-06-04T07:03:48.971" v="35" actId="1076"/>
        <pc:sldMkLst>
          <pc:docMk/>
          <pc:sldMk cId="1154876289" sldId="256"/>
        </pc:sldMkLst>
        <pc:spChg chg="del">
          <ac:chgData name="Daniel Tintea" userId="13c304a7c734c997" providerId="LiveId" clId="{0AEF49B8-E6BF-4A5B-8C8C-96F5FC43BC90}" dt="2021-06-04T06:58:18.234" v="2" actId="21"/>
          <ac:spMkLst>
            <pc:docMk/>
            <pc:sldMk cId="1154876289" sldId="256"/>
            <ac:spMk id="2" creationId="{A2EAC670-D6B1-4B26-9228-DDCD96593EC5}"/>
          </ac:spMkLst>
        </pc:spChg>
        <pc:spChg chg="del">
          <ac:chgData name="Daniel Tintea" userId="13c304a7c734c997" providerId="LiveId" clId="{0AEF49B8-E6BF-4A5B-8C8C-96F5FC43BC90}" dt="2021-06-04T06:58:20.534" v="3" actId="21"/>
          <ac:spMkLst>
            <pc:docMk/>
            <pc:sldMk cId="1154876289" sldId="256"/>
            <ac:spMk id="3" creationId="{57BD8DB0-F934-4C7F-8C51-C1D8F3C682FA}"/>
          </ac:spMkLst>
        </pc:spChg>
        <pc:spChg chg="add mod">
          <ac:chgData name="Daniel Tintea" userId="13c304a7c734c997" providerId="LiveId" clId="{0AEF49B8-E6BF-4A5B-8C8C-96F5FC43BC90}" dt="2021-06-04T06:58:59.851" v="16" actId="1076"/>
          <ac:spMkLst>
            <pc:docMk/>
            <pc:sldMk cId="1154876289" sldId="256"/>
            <ac:spMk id="4" creationId="{AE41FE2C-7800-4F6C-B8EA-DA723F064E95}"/>
          </ac:spMkLst>
        </pc:spChg>
        <pc:spChg chg="add mod">
          <ac:chgData name="Daniel Tintea" userId="13c304a7c734c997" providerId="LiveId" clId="{0AEF49B8-E6BF-4A5B-8C8C-96F5FC43BC90}" dt="2021-06-04T07:03:15.696" v="27" actId="1076"/>
          <ac:spMkLst>
            <pc:docMk/>
            <pc:sldMk cId="1154876289" sldId="256"/>
            <ac:spMk id="5" creationId="{9235D480-2265-4622-9AB6-85596BD2743B}"/>
          </ac:spMkLst>
        </pc:spChg>
        <pc:spChg chg="add mod">
          <ac:chgData name="Daniel Tintea" userId="13c304a7c734c997" providerId="LiveId" clId="{0AEF49B8-E6BF-4A5B-8C8C-96F5FC43BC90}" dt="2021-06-04T07:03:06.443" v="24" actId="1076"/>
          <ac:spMkLst>
            <pc:docMk/>
            <pc:sldMk cId="1154876289" sldId="256"/>
            <ac:spMk id="9" creationId="{97E617C4-E6D3-4E88-B23D-8E2F864E36CA}"/>
          </ac:spMkLst>
        </pc:spChg>
        <pc:picChg chg="add mod">
          <ac:chgData name="Daniel Tintea" userId="13c304a7c734c997" providerId="LiveId" clId="{0AEF49B8-E6BF-4A5B-8C8C-96F5FC43BC90}" dt="2021-06-04T07:03:48.971" v="35" actId="1076"/>
          <ac:picMkLst>
            <pc:docMk/>
            <pc:sldMk cId="1154876289" sldId="256"/>
            <ac:picMk id="10" creationId="{C49E2252-44D3-4B26-BDFE-F5FE07E160C6}"/>
          </ac:picMkLst>
        </pc:picChg>
        <pc:picChg chg="add mod">
          <ac:chgData name="Daniel Tintea" userId="13c304a7c734c997" providerId="LiveId" clId="{0AEF49B8-E6BF-4A5B-8C8C-96F5FC43BC90}" dt="2021-06-04T07:03:17.339" v="28" actId="1076"/>
          <ac:picMkLst>
            <pc:docMk/>
            <pc:sldMk cId="1154876289" sldId="256"/>
            <ac:picMk id="2049" creationId="{6F894E68-9C70-41BB-87B8-531FF9D652C2}"/>
          </ac:picMkLst>
        </pc:picChg>
        <pc:picChg chg="add mod">
          <ac:chgData name="Daniel Tintea" userId="13c304a7c734c997" providerId="LiveId" clId="{0AEF49B8-E6BF-4A5B-8C8C-96F5FC43BC90}" dt="2021-06-04T07:03:26.318" v="30" actId="1076"/>
          <ac:picMkLst>
            <pc:docMk/>
            <pc:sldMk cId="1154876289" sldId="256"/>
            <ac:picMk id="2050" creationId="{7F894394-B5A9-4C7D-A892-6B794281D255}"/>
          </ac:picMkLst>
        </pc:picChg>
      </pc:sldChg>
      <pc:sldChg chg="addSp delSp modSp new del mod">
        <pc:chgData name="Daniel Tintea" userId="13c304a7c734c997" providerId="LiveId" clId="{0AEF49B8-E6BF-4A5B-8C8C-96F5FC43BC90}" dt="2021-06-04T07:12:01.761" v="144" actId="2696"/>
        <pc:sldMkLst>
          <pc:docMk/>
          <pc:sldMk cId="45638217" sldId="257"/>
        </pc:sldMkLst>
        <pc:spChg chg="del">
          <ac:chgData name="Daniel Tintea" userId="13c304a7c734c997" providerId="LiveId" clId="{0AEF49B8-E6BF-4A5B-8C8C-96F5FC43BC90}" dt="2021-06-04T07:05:09.680" v="37" actId="21"/>
          <ac:spMkLst>
            <pc:docMk/>
            <pc:sldMk cId="45638217" sldId="257"/>
            <ac:spMk id="2" creationId="{A9571E08-1665-42EE-A571-0FE899D38EDA}"/>
          </ac:spMkLst>
        </pc:spChg>
        <pc:spChg chg="del">
          <ac:chgData name="Daniel Tintea" userId="13c304a7c734c997" providerId="LiveId" clId="{0AEF49B8-E6BF-4A5B-8C8C-96F5FC43BC90}" dt="2021-06-04T07:05:11.129" v="38" actId="21"/>
          <ac:spMkLst>
            <pc:docMk/>
            <pc:sldMk cId="45638217" sldId="257"/>
            <ac:spMk id="3" creationId="{7D67ABFC-7A69-456E-A83C-455F0872E5C3}"/>
          </ac:spMkLst>
        </pc:spChg>
        <pc:spChg chg="add del mod">
          <ac:chgData name="Daniel Tintea" userId="13c304a7c734c997" providerId="LiveId" clId="{0AEF49B8-E6BF-4A5B-8C8C-96F5FC43BC90}" dt="2021-06-04T07:05:25.736" v="40" actId="21"/>
          <ac:spMkLst>
            <pc:docMk/>
            <pc:sldMk cId="45638217" sldId="257"/>
            <ac:spMk id="4" creationId="{41E6E529-4710-4ACB-A915-6EEAE5A80B7F}"/>
          </ac:spMkLst>
        </pc:spChg>
        <pc:picChg chg="add mod modCrop">
          <ac:chgData name="Daniel Tintea" userId="13c304a7c734c997" providerId="LiveId" clId="{0AEF49B8-E6BF-4A5B-8C8C-96F5FC43BC90}" dt="2021-06-04T07:07:31.231" v="61" actId="732"/>
          <ac:picMkLst>
            <pc:docMk/>
            <pc:sldMk cId="45638217" sldId="257"/>
            <ac:picMk id="6" creationId="{50013CFB-7E6C-4E97-B042-E13708D88682}"/>
          </ac:picMkLst>
        </pc:picChg>
      </pc:sldChg>
      <pc:sldChg chg="addSp delSp modSp new mod chgLayout">
        <pc:chgData name="Daniel Tintea" userId="13c304a7c734c997" providerId="LiveId" clId="{0AEF49B8-E6BF-4A5B-8C8C-96F5FC43BC90}" dt="2021-06-04T07:20:46.904" v="323" actId="27636"/>
        <pc:sldMkLst>
          <pc:docMk/>
          <pc:sldMk cId="4072850966" sldId="258"/>
        </pc:sldMkLst>
        <pc:spChg chg="del">
          <ac:chgData name="Daniel Tintea" userId="13c304a7c734c997" providerId="LiveId" clId="{0AEF49B8-E6BF-4A5B-8C8C-96F5FC43BC90}" dt="2021-06-04T07:06:28.761" v="51" actId="21"/>
          <ac:spMkLst>
            <pc:docMk/>
            <pc:sldMk cId="4072850966" sldId="258"/>
            <ac:spMk id="2" creationId="{38C6E45B-AFC4-4403-A3D7-6A938C81867F}"/>
          </ac:spMkLst>
        </pc:spChg>
        <pc:spChg chg="mod ord">
          <ac:chgData name="Daniel Tintea" userId="13c304a7c734c997" providerId="LiveId" clId="{0AEF49B8-E6BF-4A5B-8C8C-96F5FC43BC90}" dt="2021-06-04T07:20:46.904" v="323" actId="27636"/>
          <ac:spMkLst>
            <pc:docMk/>
            <pc:sldMk cId="4072850966" sldId="258"/>
            <ac:spMk id="3" creationId="{EF70060B-A579-4963-8C59-209A51D10B12}"/>
          </ac:spMkLst>
        </pc:spChg>
        <pc:spChg chg="add mod ord">
          <ac:chgData name="Daniel Tintea" userId="13c304a7c734c997" providerId="LiveId" clId="{0AEF49B8-E6BF-4A5B-8C8C-96F5FC43BC90}" dt="2021-06-04T07:09:38.860" v="132" actId="20577"/>
          <ac:spMkLst>
            <pc:docMk/>
            <pc:sldMk cId="4072850966" sldId="258"/>
            <ac:spMk id="5" creationId="{21CE652C-B4A9-4024-BF80-B46EA183C0C8}"/>
          </ac:spMkLst>
        </pc:spChg>
        <pc:picChg chg="add mod modCrop">
          <ac:chgData name="Daniel Tintea" userId="13c304a7c734c997" providerId="LiveId" clId="{0AEF49B8-E6BF-4A5B-8C8C-96F5FC43BC90}" dt="2021-06-04T07:09:19.168" v="122" actId="1076"/>
          <ac:picMkLst>
            <pc:docMk/>
            <pc:sldMk cId="4072850966" sldId="258"/>
            <ac:picMk id="4" creationId="{668146B9-4982-42B4-B856-529002F0365F}"/>
          </ac:picMkLst>
        </pc:picChg>
      </pc:sldChg>
      <pc:sldChg chg="modSp new mod">
        <pc:chgData name="Daniel Tintea" userId="13c304a7c734c997" providerId="LiveId" clId="{0AEF49B8-E6BF-4A5B-8C8C-96F5FC43BC90}" dt="2021-06-04T07:20:39.437" v="321" actId="27636"/>
        <pc:sldMkLst>
          <pc:docMk/>
          <pc:sldMk cId="3333859887" sldId="259"/>
        </pc:sldMkLst>
        <pc:spChg chg="mod">
          <ac:chgData name="Daniel Tintea" userId="13c304a7c734c997" providerId="LiveId" clId="{0AEF49B8-E6BF-4A5B-8C8C-96F5FC43BC90}" dt="2021-06-04T07:10:28.963" v="135" actId="207"/>
          <ac:spMkLst>
            <pc:docMk/>
            <pc:sldMk cId="3333859887" sldId="259"/>
            <ac:spMk id="2" creationId="{1D75E3EB-65E0-45CE-BB46-BB363E47CDB6}"/>
          </ac:spMkLst>
        </pc:spChg>
        <pc:spChg chg="mod">
          <ac:chgData name="Daniel Tintea" userId="13c304a7c734c997" providerId="LiveId" clId="{0AEF49B8-E6BF-4A5B-8C8C-96F5FC43BC90}" dt="2021-06-04T07:20:39.437" v="321" actId="27636"/>
          <ac:spMkLst>
            <pc:docMk/>
            <pc:sldMk cId="3333859887" sldId="259"/>
            <ac:spMk id="3" creationId="{B88227ED-D886-4AAC-9232-639EE7EDD815}"/>
          </ac:spMkLst>
        </pc:spChg>
      </pc:sldChg>
      <pc:sldChg chg="modSp new mod">
        <pc:chgData name="Daniel Tintea" userId="13c304a7c734c997" providerId="LiveId" clId="{0AEF49B8-E6BF-4A5B-8C8C-96F5FC43BC90}" dt="2021-06-04T07:20:31.398" v="319" actId="27636"/>
        <pc:sldMkLst>
          <pc:docMk/>
          <pc:sldMk cId="849319059" sldId="260"/>
        </pc:sldMkLst>
        <pc:spChg chg="mod">
          <ac:chgData name="Daniel Tintea" userId="13c304a7c734c997" providerId="LiveId" clId="{0AEF49B8-E6BF-4A5B-8C8C-96F5FC43BC90}" dt="2021-06-04T07:11:56.001" v="143" actId="113"/>
          <ac:spMkLst>
            <pc:docMk/>
            <pc:sldMk cId="849319059" sldId="260"/>
            <ac:spMk id="2" creationId="{4F76DE7A-D2B2-43C3-9F53-BE58101FC89B}"/>
          </ac:spMkLst>
        </pc:spChg>
        <pc:spChg chg="mod">
          <ac:chgData name="Daniel Tintea" userId="13c304a7c734c997" providerId="LiveId" clId="{0AEF49B8-E6BF-4A5B-8C8C-96F5FC43BC90}" dt="2021-06-04T07:20:31.398" v="319" actId="27636"/>
          <ac:spMkLst>
            <pc:docMk/>
            <pc:sldMk cId="849319059" sldId="260"/>
            <ac:spMk id="3" creationId="{547209EC-1F68-4799-865B-2ABB21D75238}"/>
          </ac:spMkLst>
        </pc:spChg>
      </pc:sldChg>
      <pc:sldChg chg="addSp delSp modSp new mod">
        <pc:chgData name="Daniel Tintea" userId="13c304a7c734c997" providerId="LiveId" clId="{0AEF49B8-E6BF-4A5B-8C8C-96F5FC43BC90}" dt="2021-06-04T07:13:08.659" v="157" actId="1076"/>
        <pc:sldMkLst>
          <pc:docMk/>
          <pc:sldMk cId="1389370866" sldId="261"/>
        </pc:sldMkLst>
        <pc:spChg chg="mod">
          <ac:chgData name="Daniel Tintea" userId="13c304a7c734c997" providerId="LiveId" clId="{0AEF49B8-E6BF-4A5B-8C8C-96F5FC43BC90}" dt="2021-06-04T07:12:38.436" v="150" actId="207"/>
          <ac:spMkLst>
            <pc:docMk/>
            <pc:sldMk cId="1389370866" sldId="261"/>
            <ac:spMk id="2" creationId="{AB61D395-BB81-4C54-96F1-BA5D4ED89292}"/>
          </ac:spMkLst>
        </pc:spChg>
        <pc:spChg chg="del">
          <ac:chgData name="Daniel Tintea" userId="13c304a7c734c997" providerId="LiveId" clId="{0AEF49B8-E6BF-4A5B-8C8C-96F5FC43BC90}" dt="2021-06-04T07:12:47.929" v="151"/>
          <ac:spMkLst>
            <pc:docMk/>
            <pc:sldMk cId="1389370866" sldId="261"/>
            <ac:spMk id="3" creationId="{9ABF31A4-383E-4041-A823-028259672CB5}"/>
          </ac:spMkLst>
        </pc:spChg>
        <pc:spChg chg="add mod">
          <ac:chgData name="Daniel Tintea" userId="13c304a7c734c997" providerId="LiveId" clId="{0AEF49B8-E6BF-4A5B-8C8C-96F5FC43BC90}" dt="2021-06-04T07:13:02.851" v="154"/>
          <ac:spMkLst>
            <pc:docMk/>
            <pc:sldMk cId="1389370866" sldId="261"/>
            <ac:spMk id="6" creationId="{780505C2-605B-4515-B3D1-BBE3CF2CC905}"/>
          </ac:spMkLst>
        </pc:spChg>
        <pc:spChg chg="add mod">
          <ac:chgData name="Daniel Tintea" userId="13c304a7c734c997" providerId="LiveId" clId="{0AEF49B8-E6BF-4A5B-8C8C-96F5FC43BC90}" dt="2021-06-04T07:13:02.851" v="154"/>
          <ac:spMkLst>
            <pc:docMk/>
            <pc:sldMk cId="1389370866" sldId="261"/>
            <ac:spMk id="7" creationId="{36BB807A-7230-465A-8432-36D34DB72877}"/>
          </ac:spMkLst>
        </pc:spChg>
        <pc:spChg chg="add mod">
          <ac:chgData name="Daniel Tintea" userId="13c304a7c734c997" providerId="LiveId" clId="{0AEF49B8-E6BF-4A5B-8C8C-96F5FC43BC90}" dt="2021-06-04T07:13:02.851" v="154"/>
          <ac:spMkLst>
            <pc:docMk/>
            <pc:sldMk cId="1389370866" sldId="261"/>
            <ac:spMk id="8" creationId="{F00473B9-FCE8-4DF3-BDCE-3E58AC55CFD0}"/>
          </ac:spMkLst>
        </pc:spChg>
        <pc:spChg chg="add mod">
          <ac:chgData name="Daniel Tintea" userId="13c304a7c734c997" providerId="LiveId" clId="{0AEF49B8-E6BF-4A5B-8C8C-96F5FC43BC90}" dt="2021-06-04T07:13:02.851" v="154"/>
          <ac:spMkLst>
            <pc:docMk/>
            <pc:sldMk cId="1389370866" sldId="261"/>
            <ac:spMk id="9" creationId="{8EA4B580-92ED-404C-9A17-0C8248D5B350}"/>
          </ac:spMkLst>
        </pc:spChg>
        <pc:spChg chg="add mod">
          <ac:chgData name="Daniel Tintea" userId="13c304a7c734c997" providerId="LiveId" clId="{0AEF49B8-E6BF-4A5B-8C8C-96F5FC43BC90}" dt="2021-06-04T07:13:02.851" v="154"/>
          <ac:spMkLst>
            <pc:docMk/>
            <pc:sldMk cId="1389370866" sldId="261"/>
            <ac:spMk id="10" creationId="{DF8DE034-3269-471E-A011-ABA71A526A0D}"/>
          </ac:spMkLst>
        </pc:spChg>
        <pc:spChg chg="add mod">
          <ac:chgData name="Daniel Tintea" userId="13c304a7c734c997" providerId="LiveId" clId="{0AEF49B8-E6BF-4A5B-8C8C-96F5FC43BC90}" dt="2021-06-04T07:13:02.851" v="154"/>
          <ac:spMkLst>
            <pc:docMk/>
            <pc:sldMk cId="1389370866" sldId="261"/>
            <ac:spMk id="11" creationId="{1CA6400C-91B6-4F5C-A1A4-D063A66886BE}"/>
          </ac:spMkLst>
        </pc:spChg>
        <pc:spChg chg="add mod">
          <ac:chgData name="Daniel Tintea" userId="13c304a7c734c997" providerId="LiveId" clId="{0AEF49B8-E6BF-4A5B-8C8C-96F5FC43BC90}" dt="2021-06-04T07:13:02.851" v="154"/>
          <ac:spMkLst>
            <pc:docMk/>
            <pc:sldMk cId="1389370866" sldId="261"/>
            <ac:spMk id="12" creationId="{283A2EEA-EEC9-4BCC-A139-B26E2DCBA2FA}"/>
          </ac:spMkLst>
        </pc:spChg>
        <pc:grpChg chg="add mod">
          <ac:chgData name="Daniel Tintea" userId="13c304a7c734c997" providerId="LiveId" clId="{0AEF49B8-E6BF-4A5B-8C8C-96F5FC43BC90}" dt="2021-06-04T07:13:08.659" v="157" actId="1076"/>
          <ac:grpSpMkLst>
            <pc:docMk/>
            <pc:sldMk cId="1389370866" sldId="261"/>
            <ac:grpSpMk id="5" creationId="{54A6758A-8D14-4389-9894-417D54E229B9}"/>
          </ac:grpSpMkLst>
        </pc:grpChg>
        <pc:picChg chg="add mod">
          <ac:chgData name="Daniel Tintea" userId="13c304a7c734c997" providerId="LiveId" clId="{0AEF49B8-E6BF-4A5B-8C8C-96F5FC43BC90}" dt="2021-06-04T07:12:51.552" v="153" actId="14100"/>
          <ac:picMkLst>
            <pc:docMk/>
            <pc:sldMk cId="1389370866" sldId="261"/>
            <ac:picMk id="4" creationId="{ECA24E60-0E24-4581-87CD-BE38AD7EB15E}"/>
          </ac:picMkLst>
        </pc:picChg>
        <pc:picChg chg="add mod">
          <ac:chgData name="Daniel Tintea" userId="13c304a7c734c997" providerId="LiveId" clId="{0AEF49B8-E6BF-4A5B-8C8C-96F5FC43BC90}" dt="2021-06-04T07:13:02.851" v="154"/>
          <ac:picMkLst>
            <pc:docMk/>
            <pc:sldMk cId="1389370866" sldId="261"/>
            <ac:picMk id="13" creationId="{33145DCF-CADD-493B-A4EB-794C547E9871}"/>
          </ac:picMkLst>
        </pc:picChg>
      </pc:sldChg>
      <pc:sldChg chg="addSp modSp new mod">
        <pc:chgData name="Daniel Tintea" userId="13c304a7c734c997" providerId="LiveId" clId="{0AEF49B8-E6BF-4A5B-8C8C-96F5FC43BC90}" dt="2021-06-04T07:20:23.727" v="317" actId="2711"/>
        <pc:sldMkLst>
          <pc:docMk/>
          <pc:sldMk cId="971222055" sldId="262"/>
        </pc:sldMkLst>
        <pc:spChg chg="mod">
          <ac:chgData name="Daniel Tintea" userId="13c304a7c734c997" providerId="LiveId" clId="{0AEF49B8-E6BF-4A5B-8C8C-96F5FC43BC90}" dt="2021-06-04T07:14:19.425" v="216" actId="1076"/>
          <ac:spMkLst>
            <pc:docMk/>
            <pc:sldMk cId="971222055" sldId="262"/>
            <ac:spMk id="2" creationId="{E1FA1BB3-4809-485E-BB48-4040FEDBA998}"/>
          </ac:spMkLst>
        </pc:spChg>
        <pc:spChg chg="mod">
          <ac:chgData name="Daniel Tintea" userId="13c304a7c734c997" providerId="LiveId" clId="{0AEF49B8-E6BF-4A5B-8C8C-96F5FC43BC90}" dt="2021-06-04T07:20:23.727" v="317" actId="2711"/>
          <ac:spMkLst>
            <pc:docMk/>
            <pc:sldMk cId="971222055" sldId="262"/>
            <ac:spMk id="3" creationId="{D6C8AD30-527D-4FB4-BC6F-200EABA40F25}"/>
          </ac:spMkLst>
        </pc:spChg>
        <pc:picChg chg="add mod">
          <ac:chgData name="Daniel Tintea" userId="13c304a7c734c997" providerId="LiveId" clId="{0AEF49B8-E6BF-4A5B-8C8C-96F5FC43BC90}" dt="2021-06-04T07:14:29.314" v="218" actId="14100"/>
          <ac:picMkLst>
            <pc:docMk/>
            <pc:sldMk cId="971222055" sldId="262"/>
            <ac:picMk id="4" creationId="{6BC60316-2623-411A-9927-38D9F3655983}"/>
          </ac:picMkLst>
        </pc:picChg>
      </pc:sldChg>
      <pc:sldChg chg="addSp modSp new mod">
        <pc:chgData name="Daniel Tintea" userId="13c304a7c734c997" providerId="LiveId" clId="{0AEF49B8-E6BF-4A5B-8C8C-96F5FC43BC90}" dt="2021-06-04T07:20:15.280" v="316" actId="1076"/>
        <pc:sldMkLst>
          <pc:docMk/>
          <pc:sldMk cId="1844666154" sldId="263"/>
        </pc:sldMkLst>
        <pc:spChg chg="mod">
          <ac:chgData name="Daniel Tintea" userId="13c304a7c734c997" providerId="LiveId" clId="{0AEF49B8-E6BF-4A5B-8C8C-96F5FC43BC90}" dt="2021-06-04T07:15:16.233" v="249" actId="1076"/>
          <ac:spMkLst>
            <pc:docMk/>
            <pc:sldMk cId="1844666154" sldId="263"/>
            <ac:spMk id="2" creationId="{B7B07D34-1BBF-4FA0-B8EA-CDF48E9F3D46}"/>
          </ac:spMkLst>
        </pc:spChg>
        <pc:spChg chg="mod">
          <ac:chgData name="Daniel Tintea" userId="13c304a7c734c997" providerId="LiveId" clId="{0AEF49B8-E6BF-4A5B-8C8C-96F5FC43BC90}" dt="2021-06-04T07:20:15.280" v="316" actId="1076"/>
          <ac:spMkLst>
            <pc:docMk/>
            <pc:sldMk cId="1844666154" sldId="263"/>
            <ac:spMk id="3" creationId="{A112BE26-5CF3-4988-94C8-45FD0F65E461}"/>
          </ac:spMkLst>
        </pc:spChg>
        <pc:picChg chg="add mod">
          <ac:chgData name="Daniel Tintea" userId="13c304a7c734c997" providerId="LiveId" clId="{0AEF49B8-E6BF-4A5B-8C8C-96F5FC43BC90}" dt="2021-06-04T07:15:30.083" v="253" actId="1076"/>
          <ac:picMkLst>
            <pc:docMk/>
            <pc:sldMk cId="1844666154" sldId="263"/>
            <ac:picMk id="4" creationId="{52E7EE49-E4B1-440E-AFA0-75133450D7D7}"/>
          </ac:picMkLst>
        </pc:picChg>
      </pc:sldChg>
      <pc:sldChg chg="addSp delSp modSp new mod">
        <pc:chgData name="Daniel Tintea" userId="13c304a7c734c997" providerId="LiveId" clId="{0AEF49B8-E6BF-4A5B-8C8C-96F5FC43BC90}" dt="2021-06-04T07:16:41.388" v="268" actId="1076"/>
        <pc:sldMkLst>
          <pc:docMk/>
          <pc:sldMk cId="216815127" sldId="264"/>
        </pc:sldMkLst>
        <pc:spChg chg="del">
          <ac:chgData name="Daniel Tintea" userId="13c304a7c734c997" providerId="LiveId" clId="{0AEF49B8-E6BF-4A5B-8C8C-96F5FC43BC90}" dt="2021-06-04T07:15:53.996" v="255" actId="21"/>
          <ac:spMkLst>
            <pc:docMk/>
            <pc:sldMk cId="216815127" sldId="264"/>
            <ac:spMk id="2" creationId="{142BB855-0901-466E-85D8-71B4D236582F}"/>
          </ac:spMkLst>
        </pc:spChg>
        <pc:spChg chg="del">
          <ac:chgData name="Daniel Tintea" userId="13c304a7c734c997" providerId="LiveId" clId="{0AEF49B8-E6BF-4A5B-8C8C-96F5FC43BC90}" dt="2021-06-04T07:15:56.444" v="256" actId="21"/>
          <ac:spMkLst>
            <pc:docMk/>
            <pc:sldMk cId="216815127" sldId="264"/>
            <ac:spMk id="3" creationId="{C1274474-B39E-4ABB-8FE4-2D39DAD66880}"/>
          </ac:spMkLst>
        </pc:spChg>
        <pc:spChg chg="add del mod">
          <ac:chgData name="Daniel Tintea" userId="13c304a7c734c997" providerId="LiveId" clId="{0AEF49B8-E6BF-4A5B-8C8C-96F5FC43BC90}" dt="2021-06-04T07:15:59.481" v="258" actId="21"/>
          <ac:spMkLst>
            <pc:docMk/>
            <pc:sldMk cId="216815127" sldId="264"/>
            <ac:spMk id="4" creationId="{A984A869-41BC-49D9-81CE-8484C067178B}"/>
          </ac:spMkLst>
        </pc:spChg>
        <pc:picChg chg="add mod modCrop">
          <ac:chgData name="Daniel Tintea" userId="13c304a7c734c997" providerId="LiveId" clId="{0AEF49B8-E6BF-4A5B-8C8C-96F5FC43BC90}" dt="2021-06-04T07:16:19.958" v="264" actId="1076"/>
          <ac:picMkLst>
            <pc:docMk/>
            <pc:sldMk cId="216815127" sldId="264"/>
            <ac:picMk id="6" creationId="{39B0EDAA-A2DC-4220-8285-6CBF0E9E8E7C}"/>
          </ac:picMkLst>
        </pc:picChg>
        <pc:picChg chg="add mod modCrop">
          <ac:chgData name="Daniel Tintea" userId="13c304a7c734c997" providerId="LiveId" clId="{0AEF49B8-E6BF-4A5B-8C8C-96F5FC43BC90}" dt="2021-06-04T07:16:41.388" v="268" actId="1076"/>
          <ac:picMkLst>
            <pc:docMk/>
            <pc:sldMk cId="216815127" sldId="264"/>
            <ac:picMk id="8" creationId="{7B1538A6-FD0E-4166-921C-18A4705ACF62}"/>
          </ac:picMkLst>
        </pc:picChg>
      </pc:sldChg>
      <pc:sldChg chg="addSp delSp modSp new mod">
        <pc:chgData name="Daniel Tintea" userId="13c304a7c734c997" providerId="LiveId" clId="{0AEF49B8-E6BF-4A5B-8C8C-96F5FC43BC90}" dt="2021-06-04T07:17:38.097" v="280" actId="1076"/>
        <pc:sldMkLst>
          <pc:docMk/>
          <pc:sldMk cId="4216504819" sldId="265"/>
        </pc:sldMkLst>
        <pc:spChg chg="del">
          <ac:chgData name="Daniel Tintea" userId="13c304a7c734c997" providerId="LiveId" clId="{0AEF49B8-E6BF-4A5B-8C8C-96F5FC43BC90}" dt="2021-06-04T07:16:46.527" v="270" actId="21"/>
          <ac:spMkLst>
            <pc:docMk/>
            <pc:sldMk cId="4216504819" sldId="265"/>
            <ac:spMk id="2" creationId="{6752E989-D895-45E1-85D2-4B42715A789C}"/>
          </ac:spMkLst>
        </pc:spChg>
        <pc:spChg chg="del">
          <ac:chgData name="Daniel Tintea" userId="13c304a7c734c997" providerId="LiveId" clId="{0AEF49B8-E6BF-4A5B-8C8C-96F5FC43BC90}" dt="2021-06-04T07:16:48.270" v="271" actId="21"/>
          <ac:spMkLst>
            <pc:docMk/>
            <pc:sldMk cId="4216504819" sldId="265"/>
            <ac:spMk id="3" creationId="{9A620103-5EC4-4B3B-8B15-6E74C7CEA266}"/>
          </ac:spMkLst>
        </pc:spChg>
        <pc:picChg chg="add mod modCrop">
          <ac:chgData name="Daniel Tintea" userId="13c304a7c734c997" providerId="LiveId" clId="{0AEF49B8-E6BF-4A5B-8C8C-96F5FC43BC90}" dt="2021-06-04T07:17:25.791" v="276" actId="1076"/>
          <ac:picMkLst>
            <pc:docMk/>
            <pc:sldMk cId="4216504819" sldId="265"/>
            <ac:picMk id="5" creationId="{7526DAD1-0A7C-4F33-A144-B7630EEB9FA8}"/>
          </ac:picMkLst>
        </pc:picChg>
        <pc:picChg chg="add mod modCrop">
          <ac:chgData name="Daniel Tintea" userId="13c304a7c734c997" providerId="LiveId" clId="{0AEF49B8-E6BF-4A5B-8C8C-96F5FC43BC90}" dt="2021-06-04T07:17:38.097" v="280" actId="1076"/>
          <ac:picMkLst>
            <pc:docMk/>
            <pc:sldMk cId="4216504819" sldId="265"/>
            <ac:picMk id="7" creationId="{E6823211-4DE9-4223-8B49-4406D6A38164}"/>
          </ac:picMkLst>
        </pc:picChg>
      </pc:sldChg>
      <pc:sldChg chg="addSp delSp modSp new mod">
        <pc:chgData name="Daniel Tintea" userId="13c304a7c734c997" providerId="LiveId" clId="{0AEF49B8-E6BF-4A5B-8C8C-96F5FC43BC90}" dt="2021-06-04T07:18:06.512" v="289" actId="1076"/>
        <pc:sldMkLst>
          <pc:docMk/>
          <pc:sldMk cId="402929257" sldId="266"/>
        </pc:sldMkLst>
        <pc:spChg chg="del">
          <ac:chgData name="Daniel Tintea" userId="13c304a7c734c997" providerId="LiveId" clId="{0AEF49B8-E6BF-4A5B-8C8C-96F5FC43BC90}" dt="2021-06-04T07:17:45.359" v="282" actId="21"/>
          <ac:spMkLst>
            <pc:docMk/>
            <pc:sldMk cId="402929257" sldId="266"/>
            <ac:spMk id="2" creationId="{20BFCD06-294D-4989-9312-497D2313BD88}"/>
          </ac:spMkLst>
        </pc:spChg>
        <pc:spChg chg="del">
          <ac:chgData name="Daniel Tintea" userId="13c304a7c734c997" providerId="LiveId" clId="{0AEF49B8-E6BF-4A5B-8C8C-96F5FC43BC90}" dt="2021-06-04T07:17:47.231" v="283" actId="21"/>
          <ac:spMkLst>
            <pc:docMk/>
            <pc:sldMk cId="402929257" sldId="266"/>
            <ac:spMk id="3" creationId="{395CBAE9-841C-4EF5-95B0-C630B19A9A9D}"/>
          </ac:spMkLst>
        </pc:spChg>
        <pc:picChg chg="add mod modCrop">
          <ac:chgData name="Daniel Tintea" userId="13c304a7c734c997" providerId="LiveId" clId="{0AEF49B8-E6BF-4A5B-8C8C-96F5FC43BC90}" dt="2021-06-04T07:18:06.512" v="289" actId="1076"/>
          <ac:picMkLst>
            <pc:docMk/>
            <pc:sldMk cId="402929257" sldId="266"/>
            <ac:picMk id="5" creationId="{85D60CD4-8568-432D-972A-B1074328370F}"/>
          </ac:picMkLst>
        </pc:picChg>
      </pc:sldChg>
      <pc:sldChg chg="addSp delSp modSp new mod">
        <pc:chgData name="Daniel Tintea" userId="13c304a7c734c997" providerId="LiveId" clId="{0AEF49B8-E6BF-4A5B-8C8C-96F5FC43BC90}" dt="2021-06-04T07:19:21.952" v="308" actId="1076"/>
        <pc:sldMkLst>
          <pc:docMk/>
          <pc:sldMk cId="2974273828" sldId="267"/>
        </pc:sldMkLst>
        <pc:spChg chg="del mod">
          <ac:chgData name="Daniel Tintea" userId="13c304a7c734c997" providerId="LiveId" clId="{0AEF49B8-E6BF-4A5B-8C8C-96F5FC43BC90}" dt="2021-06-04T07:19:11.017" v="303" actId="21"/>
          <ac:spMkLst>
            <pc:docMk/>
            <pc:sldMk cId="2974273828" sldId="267"/>
            <ac:spMk id="2" creationId="{21DFD28C-966D-43D6-9627-2BD80B404479}"/>
          </ac:spMkLst>
        </pc:spChg>
        <pc:spChg chg="del">
          <ac:chgData name="Daniel Tintea" userId="13c304a7c734c997" providerId="LiveId" clId="{0AEF49B8-E6BF-4A5B-8C8C-96F5FC43BC90}" dt="2021-06-04T07:18:59.485" v="300" actId="22"/>
          <ac:spMkLst>
            <pc:docMk/>
            <pc:sldMk cId="2974273828" sldId="267"/>
            <ac:spMk id="3" creationId="{836ADCC8-1157-482E-84DA-8B2C37A88C24}"/>
          </ac:spMkLst>
        </pc:spChg>
        <pc:spChg chg="add del mod">
          <ac:chgData name="Daniel Tintea" userId="13c304a7c734c997" providerId="LiveId" clId="{0AEF49B8-E6BF-4A5B-8C8C-96F5FC43BC90}" dt="2021-06-04T07:19:14.686" v="304" actId="21"/>
          <ac:spMkLst>
            <pc:docMk/>
            <pc:sldMk cId="2974273828" sldId="267"/>
            <ac:spMk id="7" creationId="{6A3EDB01-B9F7-43D8-B7D3-180BDAD541DA}"/>
          </ac:spMkLst>
        </pc:spChg>
        <pc:picChg chg="add mod ord modCrop">
          <ac:chgData name="Daniel Tintea" userId="13c304a7c734c997" providerId="LiveId" clId="{0AEF49B8-E6BF-4A5B-8C8C-96F5FC43BC90}" dt="2021-06-04T07:19:21.952" v="308" actId="1076"/>
          <ac:picMkLst>
            <pc:docMk/>
            <pc:sldMk cId="2974273828" sldId="267"/>
            <ac:picMk id="5" creationId="{D9DA243D-FAEC-4A08-BBBF-6464B157C22B}"/>
          </ac:picMkLst>
        </pc:picChg>
      </pc:sldChg>
      <pc:sldChg chg="addSp delSp modSp new mod">
        <pc:chgData name="Daniel Tintea" userId="13c304a7c734c997" providerId="LiveId" clId="{0AEF49B8-E6BF-4A5B-8C8C-96F5FC43BC90}" dt="2021-06-04T07:22:07.015" v="352" actId="1076"/>
        <pc:sldMkLst>
          <pc:docMk/>
          <pc:sldMk cId="2597741803" sldId="268"/>
        </pc:sldMkLst>
        <pc:spChg chg="add del mod">
          <ac:chgData name="Daniel Tintea" userId="13c304a7c734c997" providerId="LiveId" clId="{0AEF49B8-E6BF-4A5B-8C8C-96F5FC43BC90}" dt="2021-06-04T07:22:07.015" v="352" actId="1076"/>
          <ac:spMkLst>
            <pc:docMk/>
            <pc:sldMk cId="2597741803" sldId="268"/>
            <ac:spMk id="2" creationId="{C447413E-09F0-4825-A1B6-D4652AAB7354}"/>
          </ac:spMkLst>
        </pc:spChg>
        <pc:spChg chg="mod">
          <ac:chgData name="Daniel Tintea" userId="13c304a7c734c997" providerId="LiveId" clId="{0AEF49B8-E6BF-4A5B-8C8C-96F5FC43BC90}" dt="2021-06-04T07:22:02.956" v="350" actId="1076"/>
          <ac:spMkLst>
            <pc:docMk/>
            <pc:sldMk cId="2597741803" sldId="268"/>
            <ac:spMk id="3" creationId="{AE2099EF-30B8-4F4F-B480-81B8682ED7E0}"/>
          </ac:spMkLst>
        </pc:spChg>
        <pc:picChg chg="add mod">
          <ac:chgData name="Daniel Tintea" userId="13c304a7c734c997" providerId="LiveId" clId="{0AEF49B8-E6BF-4A5B-8C8C-96F5FC43BC90}" dt="2021-06-04T07:22:04" v="351" actId="1076"/>
          <ac:picMkLst>
            <pc:docMk/>
            <pc:sldMk cId="2597741803" sldId="268"/>
            <ac:picMk id="4" creationId="{621D7F1B-B80A-4D2F-9632-281B7B9565C7}"/>
          </ac:picMkLst>
        </pc:picChg>
      </pc:sldChg>
      <pc:sldChg chg="addSp delSp modSp new mod">
        <pc:chgData name="Daniel Tintea" userId="13c304a7c734c997" providerId="LiveId" clId="{0AEF49B8-E6BF-4A5B-8C8C-96F5FC43BC90}" dt="2021-06-04T07:23:31.177" v="363" actId="1076"/>
        <pc:sldMkLst>
          <pc:docMk/>
          <pc:sldMk cId="966374851" sldId="269"/>
        </pc:sldMkLst>
        <pc:spChg chg="del">
          <ac:chgData name="Daniel Tintea" userId="13c304a7c734c997" providerId="LiveId" clId="{0AEF49B8-E6BF-4A5B-8C8C-96F5FC43BC90}" dt="2021-06-04T07:22:53.726" v="357" actId="21"/>
          <ac:spMkLst>
            <pc:docMk/>
            <pc:sldMk cId="966374851" sldId="269"/>
            <ac:spMk id="2" creationId="{34EF7A04-F86E-4BDC-882C-FAB3A041D1E0}"/>
          </ac:spMkLst>
        </pc:spChg>
        <pc:spChg chg="del">
          <ac:chgData name="Daniel Tintea" userId="13c304a7c734c997" providerId="LiveId" clId="{0AEF49B8-E6BF-4A5B-8C8C-96F5FC43BC90}" dt="2021-06-04T07:22:55.496" v="358" actId="21"/>
          <ac:spMkLst>
            <pc:docMk/>
            <pc:sldMk cId="966374851" sldId="269"/>
            <ac:spMk id="3" creationId="{5EA25074-7007-42C6-8776-66A69EDCDC53}"/>
          </ac:spMkLst>
        </pc:spChg>
        <pc:picChg chg="add mod modCrop">
          <ac:chgData name="Daniel Tintea" userId="13c304a7c734c997" providerId="LiveId" clId="{0AEF49B8-E6BF-4A5B-8C8C-96F5FC43BC90}" dt="2021-06-04T07:23:01.329" v="359" actId="1076"/>
          <ac:picMkLst>
            <pc:docMk/>
            <pc:sldMk cId="966374851" sldId="269"/>
            <ac:picMk id="5" creationId="{DE7D0604-25E9-47E9-A0CE-089417E7C388}"/>
          </ac:picMkLst>
        </pc:picChg>
        <pc:picChg chg="add mod modCrop">
          <ac:chgData name="Daniel Tintea" userId="13c304a7c734c997" providerId="LiveId" clId="{0AEF49B8-E6BF-4A5B-8C8C-96F5FC43BC90}" dt="2021-06-04T07:23:31.177" v="363" actId="1076"/>
          <ac:picMkLst>
            <pc:docMk/>
            <pc:sldMk cId="966374851" sldId="269"/>
            <ac:picMk id="7" creationId="{1EE90CAD-C782-4C69-AC91-534B02AE4346}"/>
          </ac:picMkLst>
        </pc:picChg>
      </pc:sldChg>
      <pc:sldChg chg="addSp delSp modSp new mod">
        <pc:chgData name="Daniel Tintea" userId="13c304a7c734c997" providerId="LiveId" clId="{0AEF49B8-E6BF-4A5B-8C8C-96F5FC43BC90}" dt="2021-06-04T07:24:18.009" v="371" actId="1076"/>
        <pc:sldMkLst>
          <pc:docMk/>
          <pc:sldMk cId="3896925610" sldId="270"/>
        </pc:sldMkLst>
        <pc:spChg chg="del">
          <ac:chgData name="Daniel Tintea" userId="13c304a7c734c997" providerId="LiveId" clId="{0AEF49B8-E6BF-4A5B-8C8C-96F5FC43BC90}" dt="2021-06-04T07:24:11.981" v="368" actId="21"/>
          <ac:spMkLst>
            <pc:docMk/>
            <pc:sldMk cId="3896925610" sldId="270"/>
            <ac:spMk id="2" creationId="{3F447C31-E566-4FF4-9BAA-1FEE8BB1C6C9}"/>
          </ac:spMkLst>
        </pc:spChg>
        <pc:spChg chg="del">
          <ac:chgData name="Daniel Tintea" userId="13c304a7c734c997" providerId="LiveId" clId="{0AEF49B8-E6BF-4A5B-8C8C-96F5FC43BC90}" dt="2021-06-04T07:24:13.707" v="369" actId="21"/>
          <ac:spMkLst>
            <pc:docMk/>
            <pc:sldMk cId="3896925610" sldId="270"/>
            <ac:spMk id="3" creationId="{D86E9AEF-3C0A-428F-98F8-CED78E1DC660}"/>
          </ac:spMkLst>
        </pc:spChg>
        <pc:picChg chg="add mod modCrop">
          <ac:chgData name="Daniel Tintea" userId="13c304a7c734c997" providerId="LiveId" clId="{0AEF49B8-E6BF-4A5B-8C8C-96F5FC43BC90}" dt="2021-06-04T07:24:18.009" v="371" actId="1076"/>
          <ac:picMkLst>
            <pc:docMk/>
            <pc:sldMk cId="3896925610" sldId="270"/>
            <ac:picMk id="5" creationId="{69DC3B93-D3B8-4D06-8FA4-0CB1BFA6B6C3}"/>
          </ac:picMkLst>
        </pc:picChg>
      </pc:sldChg>
      <pc:sldChg chg="addSp delSp modSp new mod">
        <pc:chgData name="Daniel Tintea" userId="13c304a7c734c997" providerId="LiveId" clId="{0AEF49B8-E6BF-4A5B-8C8C-96F5FC43BC90}" dt="2021-06-04T07:39:19.762" v="381" actId="1076"/>
        <pc:sldMkLst>
          <pc:docMk/>
          <pc:sldMk cId="2818880768" sldId="271"/>
        </pc:sldMkLst>
        <pc:spChg chg="del">
          <ac:chgData name="Daniel Tintea" userId="13c304a7c734c997" providerId="LiveId" clId="{0AEF49B8-E6BF-4A5B-8C8C-96F5FC43BC90}" dt="2021-06-04T07:39:09.535" v="377" actId="21"/>
          <ac:spMkLst>
            <pc:docMk/>
            <pc:sldMk cId="2818880768" sldId="271"/>
            <ac:spMk id="2" creationId="{6600BE98-C24A-4406-9FC0-5152CAEB7AB4}"/>
          </ac:spMkLst>
        </pc:spChg>
        <pc:spChg chg="del">
          <ac:chgData name="Daniel Tintea" userId="13c304a7c734c997" providerId="LiveId" clId="{0AEF49B8-E6BF-4A5B-8C8C-96F5FC43BC90}" dt="2021-06-04T07:39:07.187" v="376" actId="21"/>
          <ac:spMkLst>
            <pc:docMk/>
            <pc:sldMk cId="2818880768" sldId="271"/>
            <ac:spMk id="3" creationId="{6C54BF87-D051-45C0-9C85-3E308046CC60}"/>
          </ac:spMkLst>
        </pc:spChg>
        <pc:picChg chg="add mod modCrop">
          <ac:chgData name="Daniel Tintea" userId="13c304a7c734c997" providerId="LiveId" clId="{0AEF49B8-E6BF-4A5B-8C8C-96F5FC43BC90}" dt="2021-06-04T07:39:19.762" v="381" actId="1076"/>
          <ac:picMkLst>
            <pc:docMk/>
            <pc:sldMk cId="2818880768" sldId="271"/>
            <ac:picMk id="5" creationId="{853E8A93-FD90-45D4-AA80-0F3E778BEA9D}"/>
          </ac:picMkLst>
        </pc:picChg>
      </pc:sldChg>
      <pc:sldChg chg="addSp delSp modSp new mod">
        <pc:chgData name="Daniel Tintea" userId="13c304a7c734c997" providerId="LiveId" clId="{0AEF49B8-E6BF-4A5B-8C8C-96F5FC43BC90}" dt="2021-06-04T07:40:02.744" v="389" actId="1076"/>
        <pc:sldMkLst>
          <pc:docMk/>
          <pc:sldMk cId="2492515273" sldId="272"/>
        </pc:sldMkLst>
        <pc:spChg chg="del">
          <ac:chgData name="Daniel Tintea" userId="13c304a7c734c997" providerId="LiveId" clId="{0AEF49B8-E6BF-4A5B-8C8C-96F5FC43BC90}" dt="2021-06-04T07:39:27.174" v="383" actId="21"/>
          <ac:spMkLst>
            <pc:docMk/>
            <pc:sldMk cId="2492515273" sldId="272"/>
            <ac:spMk id="2" creationId="{D8F300BE-0D26-4F1D-9041-539DDC743DC1}"/>
          </ac:spMkLst>
        </pc:spChg>
        <pc:spChg chg="del">
          <ac:chgData name="Daniel Tintea" userId="13c304a7c734c997" providerId="LiveId" clId="{0AEF49B8-E6BF-4A5B-8C8C-96F5FC43BC90}" dt="2021-06-04T07:39:32.959" v="384" actId="21"/>
          <ac:spMkLst>
            <pc:docMk/>
            <pc:sldMk cId="2492515273" sldId="272"/>
            <ac:spMk id="3" creationId="{20EDABD0-9EA7-4E38-A622-8BDBA410542D}"/>
          </ac:spMkLst>
        </pc:spChg>
        <pc:picChg chg="add mod modCrop">
          <ac:chgData name="Daniel Tintea" userId="13c304a7c734c997" providerId="LiveId" clId="{0AEF49B8-E6BF-4A5B-8C8C-96F5FC43BC90}" dt="2021-06-04T07:40:02.744" v="389" actId="1076"/>
          <ac:picMkLst>
            <pc:docMk/>
            <pc:sldMk cId="2492515273" sldId="272"/>
            <ac:picMk id="5" creationId="{57D35DB5-C030-4566-8761-82FA3E92D78A}"/>
          </ac:picMkLst>
        </pc:picChg>
      </pc:sldChg>
      <pc:sldChg chg="addSp delSp modSp new mod">
        <pc:chgData name="Daniel Tintea" userId="13c304a7c734c997" providerId="LiveId" clId="{0AEF49B8-E6BF-4A5B-8C8C-96F5FC43BC90}" dt="2021-06-04T07:41:14.097" v="401" actId="14100"/>
        <pc:sldMkLst>
          <pc:docMk/>
          <pc:sldMk cId="3763041173" sldId="273"/>
        </pc:sldMkLst>
        <pc:spChg chg="del">
          <ac:chgData name="Daniel Tintea" userId="13c304a7c734c997" providerId="LiveId" clId="{0AEF49B8-E6BF-4A5B-8C8C-96F5FC43BC90}" dt="2021-06-04T07:40:43.467" v="394" actId="21"/>
          <ac:spMkLst>
            <pc:docMk/>
            <pc:sldMk cId="3763041173" sldId="273"/>
            <ac:spMk id="2" creationId="{9AC744A0-B763-4822-BE86-CECB1DC5CDF4}"/>
          </ac:spMkLst>
        </pc:spChg>
        <pc:spChg chg="del">
          <ac:chgData name="Daniel Tintea" userId="13c304a7c734c997" providerId="LiveId" clId="{0AEF49B8-E6BF-4A5B-8C8C-96F5FC43BC90}" dt="2021-06-04T07:40:47.676" v="395" actId="21"/>
          <ac:spMkLst>
            <pc:docMk/>
            <pc:sldMk cId="3763041173" sldId="273"/>
            <ac:spMk id="3" creationId="{B94D914A-5231-4B5A-B587-B7220404220D}"/>
          </ac:spMkLst>
        </pc:spChg>
        <pc:picChg chg="add mod modCrop">
          <ac:chgData name="Daniel Tintea" userId="13c304a7c734c997" providerId="LiveId" clId="{0AEF49B8-E6BF-4A5B-8C8C-96F5FC43BC90}" dt="2021-06-04T07:41:14.097" v="401" actId="14100"/>
          <ac:picMkLst>
            <pc:docMk/>
            <pc:sldMk cId="3763041173" sldId="273"/>
            <ac:picMk id="5" creationId="{B062B613-213E-4042-B9C0-B32FCCC0AA27}"/>
          </ac:picMkLst>
        </pc:picChg>
      </pc:sldChg>
      <pc:sldChg chg="addSp delSp modSp new mod">
        <pc:chgData name="Daniel Tintea" userId="13c304a7c734c997" providerId="LiveId" clId="{0AEF49B8-E6BF-4A5B-8C8C-96F5FC43BC90}" dt="2021-06-04T07:42:31.453" v="410" actId="1076"/>
        <pc:sldMkLst>
          <pc:docMk/>
          <pc:sldMk cId="1377604332" sldId="274"/>
        </pc:sldMkLst>
        <pc:spChg chg="del">
          <ac:chgData name="Daniel Tintea" userId="13c304a7c734c997" providerId="LiveId" clId="{0AEF49B8-E6BF-4A5B-8C8C-96F5FC43BC90}" dt="2021-06-04T07:42:18.786" v="406" actId="21"/>
          <ac:spMkLst>
            <pc:docMk/>
            <pc:sldMk cId="1377604332" sldId="274"/>
            <ac:spMk id="2" creationId="{4EE8C3ED-AB7C-400D-8B51-C15B01E2393D}"/>
          </ac:spMkLst>
        </pc:spChg>
        <pc:spChg chg="del">
          <ac:chgData name="Daniel Tintea" userId="13c304a7c734c997" providerId="LiveId" clId="{0AEF49B8-E6BF-4A5B-8C8C-96F5FC43BC90}" dt="2021-06-04T07:42:21.651" v="407" actId="21"/>
          <ac:spMkLst>
            <pc:docMk/>
            <pc:sldMk cId="1377604332" sldId="274"/>
            <ac:spMk id="3" creationId="{02652937-6CCA-4F03-8C1C-13768035382A}"/>
          </ac:spMkLst>
        </pc:spChg>
        <pc:picChg chg="add mod modCrop">
          <ac:chgData name="Daniel Tintea" userId="13c304a7c734c997" providerId="LiveId" clId="{0AEF49B8-E6BF-4A5B-8C8C-96F5FC43BC90}" dt="2021-06-04T07:42:31.453" v="410" actId="1076"/>
          <ac:picMkLst>
            <pc:docMk/>
            <pc:sldMk cId="1377604332" sldId="274"/>
            <ac:picMk id="5" creationId="{9216EF0F-8356-442A-ABEB-521CDBD3C527}"/>
          </ac:picMkLst>
        </pc:picChg>
      </pc:sldChg>
      <pc:sldChg chg="addSp delSp modSp new mod">
        <pc:chgData name="Daniel Tintea" userId="13c304a7c734c997" providerId="LiveId" clId="{0AEF49B8-E6BF-4A5B-8C8C-96F5FC43BC90}" dt="2021-06-04T07:44:05.300" v="423" actId="1076"/>
        <pc:sldMkLst>
          <pc:docMk/>
          <pc:sldMk cId="693234987" sldId="275"/>
        </pc:sldMkLst>
        <pc:spChg chg="add del">
          <ac:chgData name="Daniel Tintea" userId="13c304a7c734c997" providerId="LiveId" clId="{0AEF49B8-E6BF-4A5B-8C8C-96F5FC43BC90}" dt="2021-06-04T07:43:52.817" v="419" actId="21"/>
          <ac:spMkLst>
            <pc:docMk/>
            <pc:sldMk cId="693234987" sldId="275"/>
            <ac:spMk id="2" creationId="{E56D67DA-6FC0-4D2C-BEC1-D70EC2EC5202}"/>
          </ac:spMkLst>
        </pc:spChg>
        <pc:spChg chg="add del">
          <ac:chgData name="Daniel Tintea" userId="13c304a7c734c997" providerId="LiveId" clId="{0AEF49B8-E6BF-4A5B-8C8C-96F5FC43BC90}" dt="2021-06-04T07:43:55.792" v="420" actId="21"/>
          <ac:spMkLst>
            <pc:docMk/>
            <pc:sldMk cId="693234987" sldId="275"/>
            <ac:spMk id="3" creationId="{2F71B8ED-77D0-459D-82BA-37123F8EB3C5}"/>
          </ac:spMkLst>
        </pc:spChg>
        <pc:picChg chg="add mod modCrop">
          <ac:chgData name="Daniel Tintea" userId="13c304a7c734c997" providerId="LiveId" clId="{0AEF49B8-E6BF-4A5B-8C8C-96F5FC43BC90}" dt="2021-06-04T07:44:05.300" v="423" actId="1076"/>
          <ac:picMkLst>
            <pc:docMk/>
            <pc:sldMk cId="693234987" sldId="275"/>
            <ac:picMk id="5" creationId="{4EA8887D-7C97-4356-B29A-6C3C5730B920}"/>
          </ac:picMkLst>
        </pc:picChg>
      </pc:sldChg>
      <pc:sldChg chg="addSp delSp modSp new mod">
        <pc:chgData name="Daniel Tintea" userId="13c304a7c734c997" providerId="LiveId" clId="{0AEF49B8-E6BF-4A5B-8C8C-96F5FC43BC90}" dt="2021-06-04T07:45:08.671" v="432" actId="1076"/>
        <pc:sldMkLst>
          <pc:docMk/>
          <pc:sldMk cId="1188651402" sldId="276"/>
        </pc:sldMkLst>
        <pc:spChg chg="del">
          <ac:chgData name="Daniel Tintea" userId="13c304a7c734c997" providerId="LiveId" clId="{0AEF49B8-E6BF-4A5B-8C8C-96F5FC43BC90}" dt="2021-06-04T07:44:39.104" v="426" actId="21"/>
          <ac:spMkLst>
            <pc:docMk/>
            <pc:sldMk cId="1188651402" sldId="276"/>
            <ac:spMk id="2" creationId="{BC68D78B-274D-4EE5-8967-17634615A536}"/>
          </ac:spMkLst>
        </pc:spChg>
        <pc:spChg chg="del">
          <ac:chgData name="Daniel Tintea" userId="13c304a7c734c997" providerId="LiveId" clId="{0AEF49B8-E6BF-4A5B-8C8C-96F5FC43BC90}" dt="2021-06-04T07:44:35.924" v="425" actId="21"/>
          <ac:spMkLst>
            <pc:docMk/>
            <pc:sldMk cId="1188651402" sldId="276"/>
            <ac:spMk id="3" creationId="{78AD339C-32AF-4AF4-8BFB-D41A6F07E1CA}"/>
          </ac:spMkLst>
        </pc:spChg>
        <pc:picChg chg="add mod modCrop">
          <ac:chgData name="Daniel Tintea" userId="13c304a7c734c997" providerId="LiveId" clId="{0AEF49B8-E6BF-4A5B-8C8C-96F5FC43BC90}" dt="2021-06-04T07:45:08.671" v="432" actId="1076"/>
          <ac:picMkLst>
            <pc:docMk/>
            <pc:sldMk cId="1188651402" sldId="276"/>
            <ac:picMk id="5" creationId="{CF830BFB-5B24-41BA-93E2-F59F234DEB6D}"/>
          </ac:picMkLst>
        </pc:picChg>
      </pc:sldChg>
      <pc:sldChg chg="addSp delSp modSp new mod">
        <pc:chgData name="Daniel Tintea" userId="13c304a7c734c997" providerId="LiveId" clId="{0AEF49B8-E6BF-4A5B-8C8C-96F5FC43BC90}" dt="2021-06-04T08:19:40.027" v="442" actId="1076"/>
        <pc:sldMkLst>
          <pc:docMk/>
          <pc:sldMk cId="4289766435" sldId="277"/>
        </pc:sldMkLst>
        <pc:spChg chg="del">
          <ac:chgData name="Daniel Tintea" userId="13c304a7c734c997" providerId="LiveId" clId="{0AEF49B8-E6BF-4A5B-8C8C-96F5FC43BC90}" dt="2021-06-04T08:19:22.512" v="438" actId="21"/>
          <ac:spMkLst>
            <pc:docMk/>
            <pc:sldMk cId="4289766435" sldId="277"/>
            <ac:spMk id="2" creationId="{8FB6183F-BD9A-48AD-852C-0B7AF32C8E6A}"/>
          </ac:spMkLst>
        </pc:spChg>
        <pc:spChg chg="del">
          <ac:chgData name="Daniel Tintea" userId="13c304a7c734c997" providerId="LiveId" clId="{0AEF49B8-E6BF-4A5B-8C8C-96F5FC43BC90}" dt="2021-06-04T08:19:19.343" v="437" actId="21"/>
          <ac:spMkLst>
            <pc:docMk/>
            <pc:sldMk cId="4289766435" sldId="277"/>
            <ac:spMk id="3" creationId="{7B843068-70BD-4089-8102-186F795DC388}"/>
          </ac:spMkLst>
        </pc:spChg>
        <pc:picChg chg="add mod modCrop">
          <ac:chgData name="Daniel Tintea" userId="13c304a7c734c997" providerId="LiveId" clId="{0AEF49B8-E6BF-4A5B-8C8C-96F5FC43BC90}" dt="2021-06-04T08:19:40.027" v="442" actId="1076"/>
          <ac:picMkLst>
            <pc:docMk/>
            <pc:sldMk cId="4289766435" sldId="277"/>
            <ac:picMk id="5" creationId="{70A6EEB5-8B42-434A-B23C-7C0C0F99722B}"/>
          </ac:picMkLst>
        </pc:picChg>
      </pc:sldChg>
      <pc:sldChg chg="addSp delSp modSp new mod">
        <pc:chgData name="Daniel Tintea" userId="13c304a7c734c997" providerId="LiveId" clId="{0AEF49B8-E6BF-4A5B-8C8C-96F5FC43BC90}" dt="2021-06-04T08:20:41.377" v="451" actId="1076"/>
        <pc:sldMkLst>
          <pc:docMk/>
          <pc:sldMk cId="1930003128" sldId="278"/>
        </pc:sldMkLst>
        <pc:spChg chg="del">
          <ac:chgData name="Daniel Tintea" userId="13c304a7c734c997" providerId="LiveId" clId="{0AEF49B8-E6BF-4A5B-8C8C-96F5FC43BC90}" dt="2021-06-04T08:20:34.327" v="448" actId="21"/>
          <ac:spMkLst>
            <pc:docMk/>
            <pc:sldMk cId="1930003128" sldId="278"/>
            <ac:spMk id="2" creationId="{74563027-AFA4-4CDA-BB80-4085D8886B19}"/>
          </ac:spMkLst>
        </pc:spChg>
        <pc:spChg chg="del">
          <ac:chgData name="Daniel Tintea" userId="13c304a7c734c997" providerId="LiveId" clId="{0AEF49B8-E6BF-4A5B-8C8C-96F5FC43BC90}" dt="2021-06-04T08:20:32.234" v="447" actId="21"/>
          <ac:spMkLst>
            <pc:docMk/>
            <pc:sldMk cId="1930003128" sldId="278"/>
            <ac:spMk id="3" creationId="{48CE0040-7364-420D-8DD0-2461597B3640}"/>
          </ac:spMkLst>
        </pc:spChg>
        <pc:picChg chg="add mod modCrop">
          <ac:chgData name="Daniel Tintea" userId="13c304a7c734c997" providerId="LiveId" clId="{0AEF49B8-E6BF-4A5B-8C8C-96F5FC43BC90}" dt="2021-06-04T08:20:41.377" v="451" actId="1076"/>
          <ac:picMkLst>
            <pc:docMk/>
            <pc:sldMk cId="1930003128" sldId="278"/>
            <ac:picMk id="5" creationId="{F0AD0228-56BE-4807-AAD0-8033F6448687}"/>
          </ac:picMkLst>
        </pc:picChg>
      </pc:sldChg>
      <pc:sldChg chg="addSp delSp modSp new mod">
        <pc:chgData name="Daniel Tintea" userId="13c304a7c734c997" providerId="LiveId" clId="{0AEF49B8-E6BF-4A5B-8C8C-96F5FC43BC90}" dt="2021-06-04T08:21:34.346" v="459" actId="1076"/>
        <pc:sldMkLst>
          <pc:docMk/>
          <pc:sldMk cId="3875031236" sldId="279"/>
        </pc:sldMkLst>
        <pc:spChg chg="del">
          <ac:chgData name="Daniel Tintea" userId="13c304a7c734c997" providerId="LiveId" clId="{0AEF49B8-E6BF-4A5B-8C8C-96F5FC43BC90}" dt="2021-06-04T08:21:28.660" v="457" actId="21"/>
          <ac:spMkLst>
            <pc:docMk/>
            <pc:sldMk cId="3875031236" sldId="279"/>
            <ac:spMk id="2" creationId="{3A9C6703-50C0-49D5-872F-0F8DAD9BED99}"/>
          </ac:spMkLst>
        </pc:spChg>
        <pc:spChg chg="del">
          <ac:chgData name="Daniel Tintea" userId="13c304a7c734c997" providerId="LiveId" clId="{0AEF49B8-E6BF-4A5B-8C8C-96F5FC43BC90}" dt="2021-06-04T08:21:23.371" v="456" actId="21"/>
          <ac:spMkLst>
            <pc:docMk/>
            <pc:sldMk cId="3875031236" sldId="279"/>
            <ac:spMk id="3" creationId="{86A44702-997B-4085-BB0E-5C0DCC62D6AA}"/>
          </ac:spMkLst>
        </pc:spChg>
        <pc:picChg chg="add mod modCrop">
          <ac:chgData name="Daniel Tintea" userId="13c304a7c734c997" providerId="LiveId" clId="{0AEF49B8-E6BF-4A5B-8C8C-96F5FC43BC90}" dt="2021-06-04T08:21:34.346" v="459" actId="1076"/>
          <ac:picMkLst>
            <pc:docMk/>
            <pc:sldMk cId="3875031236" sldId="279"/>
            <ac:picMk id="5" creationId="{249417DF-234B-45C5-A687-75D76D9731F7}"/>
          </ac:picMkLst>
        </pc:picChg>
      </pc:sldChg>
      <pc:sldChg chg="addSp delSp modSp new mod">
        <pc:chgData name="Daniel Tintea" userId="13c304a7c734c997" providerId="LiveId" clId="{0AEF49B8-E6BF-4A5B-8C8C-96F5FC43BC90}" dt="2021-06-04T08:22:52.488" v="468" actId="1076"/>
        <pc:sldMkLst>
          <pc:docMk/>
          <pc:sldMk cId="4072480805" sldId="280"/>
        </pc:sldMkLst>
        <pc:spChg chg="del">
          <ac:chgData name="Daniel Tintea" userId="13c304a7c734c997" providerId="LiveId" clId="{0AEF49B8-E6BF-4A5B-8C8C-96F5FC43BC90}" dt="2021-06-04T08:22:46.075" v="465" actId="21"/>
          <ac:spMkLst>
            <pc:docMk/>
            <pc:sldMk cId="4072480805" sldId="280"/>
            <ac:spMk id="2" creationId="{44FD650A-3858-475F-A721-684E3D42F63E}"/>
          </ac:spMkLst>
        </pc:spChg>
        <pc:spChg chg="del">
          <ac:chgData name="Daniel Tintea" userId="13c304a7c734c997" providerId="LiveId" clId="{0AEF49B8-E6BF-4A5B-8C8C-96F5FC43BC90}" dt="2021-06-04T08:22:43.714" v="464" actId="21"/>
          <ac:spMkLst>
            <pc:docMk/>
            <pc:sldMk cId="4072480805" sldId="280"/>
            <ac:spMk id="3" creationId="{D5DDD06A-FA70-4B71-9B99-7ED475781371}"/>
          </ac:spMkLst>
        </pc:spChg>
        <pc:picChg chg="add mod modCrop">
          <ac:chgData name="Daniel Tintea" userId="13c304a7c734c997" providerId="LiveId" clId="{0AEF49B8-E6BF-4A5B-8C8C-96F5FC43BC90}" dt="2021-06-04T08:22:52.488" v="468" actId="1076"/>
          <ac:picMkLst>
            <pc:docMk/>
            <pc:sldMk cId="4072480805" sldId="280"/>
            <ac:picMk id="5" creationId="{BE290AD6-056C-4858-AFD0-E6C55E5DE564}"/>
          </ac:picMkLst>
        </pc:picChg>
      </pc:sldChg>
      <pc:sldChg chg="addSp delSp modSp new mod">
        <pc:chgData name="Daniel Tintea" userId="13c304a7c734c997" providerId="LiveId" clId="{0AEF49B8-E6BF-4A5B-8C8C-96F5FC43BC90}" dt="2021-06-04T08:24:25.126" v="486" actId="207"/>
        <pc:sldMkLst>
          <pc:docMk/>
          <pc:sldMk cId="1344199053" sldId="281"/>
        </pc:sldMkLst>
        <pc:spChg chg="add del mod">
          <ac:chgData name="Daniel Tintea" userId="13c304a7c734c997" providerId="LiveId" clId="{0AEF49B8-E6BF-4A5B-8C8C-96F5FC43BC90}" dt="2021-06-04T08:24:25.126" v="486" actId="207"/>
          <ac:spMkLst>
            <pc:docMk/>
            <pc:sldMk cId="1344199053" sldId="281"/>
            <ac:spMk id="2" creationId="{2596BD27-891D-416B-8BBF-E2917DC8458D}"/>
          </ac:spMkLst>
        </pc:spChg>
        <pc:spChg chg="mod">
          <ac:chgData name="Daniel Tintea" userId="13c304a7c734c997" providerId="LiveId" clId="{0AEF49B8-E6BF-4A5B-8C8C-96F5FC43BC90}" dt="2021-06-04T08:23:55.951" v="473" actId="123"/>
          <ac:spMkLst>
            <pc:docMk/>
            <pc:sldMk cId="1344199053" sldId="281"/>
            <ac:spMk id="3" creationId="{84F0CB2F-FCFB-4274-880C-FAAD28AA7CA2}"/>
          </ac:spMkLst>
        </pc:spChg>
      </pc:sldChg>
      <pc:sldChg chg="modSp new mod">
        <pc:chgData name="Daniel Tintea" userId="13c304a7c734c997" providerId="LiveId" clId="{0AEF49B8-E6BF-4A5B-8C8C-96F5FC43BC90}" dt="2021-06-04T08:25:32.700" v="508" actId="207"/>
        <pc:sldMkLst>
          <pc:docMk/>
          <pc:sldMk cId="3330696788" sldId="282"/>
        </pc:sldMkLst>
        <pc:spChg chg="mod">
          <ac:chgData name="Daniel Tintea" userId="13c304a7c734c997" providerId="LiveId" clId="{0AEF49B8-E6BF-4A5B-8C8C-96F5FC43BC90}" dt="2021-06-04T08:25:32.700" v="508" actId="207"/>
          <ac:spMkLst>
            <pc:docMk/>
            <pc:sldMk cId="3330696788" sldId="282"/>
            <ac:spMk id="2" creationId="{F1DD0013-8E89-4F81-9A6D-45A38485C137}"/>
          </ac:spMkLst>
        </pc:spChg>
        <pc:spChg chg="mod">
          <ac:chgData name="Daniel Tintea" userId="13c304a7c734c997" providerId="LiveId" clId="{0AEF49B8-E6BF-4A5B-8C8C-96F5FC43BC90}" dt="2021-06-04T08:25:19.900" v="492" actId="20577"/>
          <ac:spMkLst>
            <pc:docMk/>
            <pc:sldMk cId="3330696788" sldId="282"/>
            <ac:spMk id="3" creationId="{63DACE9C-26CF-4DE5-9560-03BF865C037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DAE1-DA9A-4259-8A83-B10F47F271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o-RO"/>
          </a:p>
        </p:txBody>
      </p:sp>
      <p:sp>
        <p:nvSpPr>
          <p:cNvPr id="3" name="Subtitle 2">
            <a:extLst>
              <a:ext uri="{FF2B5EF4-FFF2-40B4-BE49-F238E27FC236}">
                <a16:creationId xmlns:a16="http://schemas.microsoft.com/office/drawing/2014/main" id="{E9E95C15-1A34-49EF-B31B-CFBFF4FDA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o-RO"/>
          </a:p>
        </p:txBody>
      </p:sp>
      <p:sp>
        <p:nvSpPr>
          <p:cNvPr id="4" name="Date Placeholder 3">
            <a:extLst>
              <a:ext uri="{FF2B5EF4-FFF2-40B4-BE49-F238E27FC236}">
                <a16:creationId xmlns:a16="http://schemas.microsoft.com/office/drawing/2014/main" id="{73CA2BC7-0774-47EB-A22C-18BA7651B6CA}"/>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C3E28853-8063-414F-9D8A-653318D03699}"/>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63A7C85-46BC-41A3-B649-68250C3CE6FC}"/>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3173677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2480-F8ED-4523-A62D-7DA78FFBBD48}"/>
              </a:ext>
            </a:extLst>
          </p:cNvPr>
          <p:cNvSpPr>
            <a:spLocks noGrp="1"/>
          </p:cNvSpPr>
          <p:nvPr>
            <p:ph type="title"/>
          </p:nvPr>
        </p:nvSpPr>
        <p:spPr/>
        <p:txBody>
          <a:bodyPr/>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5C070FA2-19F3-468F-BFB6-F39C082363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60723B25-447D-48CC-9E97-CB3A4716C88C}"/>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2F2E7A37-402E-436F-88FB-61B9192A3554}"/>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D119ABD-7306-4468-B68E-2C5115627C0E}"/>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121575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F2E7FC-2BFD-4A2A-9019-C70C2B9FD7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o-RO"/>
          </a:p>
        </p:txBody>
      </p:sp>
      <p:sp>
        <p:nvSpPr>
          <p:cNvPr id="3" name="Vertical Text Placeholder 2">
            <a:extLst>
              <a:ext uri="{FF2B5EF4-FFF2-40B4-BE49-F238E27FC236}">
                <a16:creationId xmlns:a16="http://schemas.microsoft.com/office/drawing/2014/main" id="{BBBC077B-3304-4A72-94F2-F1049E2EB7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85CFE33D-A61A-4ED4-AD9C-A8906B652054}"/>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3D748396-D15B-42EF-9D66-C705D0F509FB}"/>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5E90A054-B434-4CA1-B913-0F2846507281}"/>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06601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8C83A-8B37-426C-AFF8-3BEA32536C93}"/>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CB40D6CD-0407-49ED-A562-FF595E1190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96C1A2D9-8E28-4232-BAEC-873D7C05C35D}"/>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CF17A2C0-42C2-4577-806B-72463E07FCEE}"/>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ADBF0B35-A80B-45CA-9F6B-B1FE1A1F1F79}"/>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93535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331F-F9D5-4274-BC2E-69ADDF9C01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o-RO"/>
          </a:p>
        </p:txBody>
      </p:sp>
      <p:sp>
        <p:nvSpPr>
          <p:cNvPr id="3" name="Text Placeholder 2">
            <a:extLst>
              <a:ext uri="{FF2B5EF4-FFF2-40B4-BE49-F238E27FC236}">
                <a16:creationId xmlns:a16="http://schemas.microsoft.com/office/drawing/2014/main" id="{CB0C0F8D-162F-4763-8130-325DAD32A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F6D6B-FC3B-4C77-A9F8-BE86D737812E}"/>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238FD1D7-CF07-4BF2-8AD3-F98D76048BD3}"/>
              </a:ext>
            </a:extLst>
          </p:cNvPr>
          <p:cNvSpPr>
            <a:spLocks noGrp="1"/>
          </p:cNvSpPr>
          <p:nvPr>
            <p:ph type="ftr" sz="quarter" idx="11"/>
          </p:nvPr>
        </p:nvSpPr>
        <p:spPr/>
        <p:txBody>
          <a:bodyPr/>
          <a:lstStyle/>
          <a:p>
            <a:endParaRPr lang="ro-RO"/>
          </a:p>
        </p:txBody>
      </p:sp>
      <p:sp>
        <p:nvSpPr>
          <p:cNvPr id="6" name="Slide Number Placeholder 5">
            <a:extLst>
              <a:ext uri="{FF2B5EF4-FFF2-40B4-BE49-F238E27FC236}">
                <a16:creationId xmlns:a16="http://schemas.microsoft.com/office/drawing/2014/main" id="{ECA33909-F620-4A5E-AF72-6E6DD1917993}"/>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802752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BAD3-2E67-4E48-9026-1FB5385D0C4A}"/>
              </a:ext>
            </a:extLst>
          </p:cNvPr>
          <p:cNvSpPr>
            <a:spLocks noGrp="1"/>
          </p:cNvSpPr>
          <p:nvPr>
            <p:ph type="title"/>
          </p:nvPr>
        </p:nvSpPr>
        <p:spPr/>
        <p:txBody>
          <a:bodyPr/>
          <a:lstStyle/>
          <a:p>
            <a:r>
              <a:rPr lang="en-US"/>
              <a:t>Click to edit Master title style</a:t>
            </a:r>
            <a:endParaRPr lang="ro-RO"/>
          </a:p>
        </p:txBody>
      </p:sp>
      <p:sp>
        <p:nvSpPr>
          <p:cNvPr id="3" name="Content Placeholder 2">
            <a:extLst>
              <a:ext uri="{FF2B5EF4-FFF2-40B4-BE49-F238E27FC236}">
                <a16:creationId xmlns:a16="http://schemas.microsoft.com/office/drawing/2014/main" id="{D4889195-CAD8-454B-9493-B0109D613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a:extLst>
              <a:ext uri="{FF2B5EF4-FFF2-40B4-BE49-F238E27FC236}">
                <a16:creationId xmlns:a16="http://schemas.microsoft.com/office/drawing/2014/main" id="{FA2629B0-57D3-4604-87C3-6417414DBB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a:extLst>
              <a:ext uri="{FF2B5EF4-FFF2-40B4-BE49-F238E27FC236}">
                <a16:creationId xmlns:a16="http://schemas.microsoft.com/office/drawing/2014/main" id="{E69115A2-FE94-4AAB-9277-6209C5312A8F}"/>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6" name="Footer Placeholder 5">
            <a:extLst>
              <a:ext uri="{FF2B5EF4-FFF2-40B4-BE49-F238E27FC236}">
                <a16:creationId xmlns:a16="http://schemas.microsoft.com/office/drawing/2014/main" id="{6CCF422C-C2B8-465F-AE33-96F1EFB64794}"/>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9F1D5BFC-513F-4886-A887-A61B832DF470}"/>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71886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077E-59D1-44FB-A334-3CA8B8962BAE}"/>
              </a:ext>
            </a:extLst>
          </p:cNvPr>
          <p:cNvSpPr>
            <a:spLocks noGrp="1"/>
          </p:cNvSpPr>
          <p:nvPr>
            <p:ph type="title"/>
          </p:nvPr>
        </p:nvSpPr>
        <p:spPr>
          <a:xfrm>
            <a:off x="839788" y="365125"/>
            <a:ext cx="10515600" cy="1325563"/>
          </a:xfrm>
        </p:spPr>
        <p:txBody>
          <a:bodyPr/>
          <a:lstStyle/>
          <a:p>
            <a:r>
              <a:rPr lang="en-US"/>
              <a:t>Click to edit Master title style</a:t>
            </a:r>
            <a:endParaRPr lang="ro-RO"/>
          </a:p>
        </p:txBody>
      </p:sp>
      <p:sp>
        <p:nvSpPr>
          <p:cNvPr id="3" name="Text Placeholder 2">
            <a:extLst>
              <a:ext uri="{FF2B5EF4-FFF2-40B4-BE49-F238E27FC236}">
                <a16:creationId xmlns:a16="http://schemas.microsoft.com/office/drawing/2014/main" id="{496B4A74-7BB5-4FBA-99F8-BDD886B48F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F0B5C1-7D2E-40B5-9A82-76ABF02E54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a:extLst>
              <a:ext uri="{FF2B5EF4-FFF2-40B4-BE49-F238E27FC236}">
                <a16:creationId xmlns:a16="http://schemas.microsoft.com/office/drawing/2014/main" id="{006AAE4D-A579-4147-84F5-36EFEF91A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84181-F81F-4659-B2FD-E139D09A78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Date Placeholder 6">
            <a:extLst>
              <a:ext uri="{FF2B5EF4-FFF2-40B4-BE49-F238E27FC236}">
                <a16:creationId xmlns:a16="http://schemas.microsoft.com/office/drawing/2014/main" id="{7A3D51FD-3031-4A96-8847-9A458589AEF7}"/>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8" name="Footer Placeholder 7">
            <a:extLst>
              <a:ext uri="{FF2B5EF4-FFF2-40B4-BE49-F238E27FC236}">
                <a16:creationId xmlns:a16="http://schemas.microsoft.com/office/drawing/2014/main" id="{02BFDC16-6A3E-4C67-AEB1-5BAFCD973F75}"/>
              </a:ext>
            </a:extLst>
          </p:cNvPr>
          <p:cNvSpPr>
            <a:spLocks noGrp="1"/>
          </p:cNvSpPr>
          <p:nvPr>
            <p:ph type="ftr" sz="quarter" idx="11"/>
          </p:nvPr>
        </p:nvSpPr>
        <p:spPr/>
        <p:txBody>
          <a:bodyPr/>
          <a:lstStyle/>
          <a:p>
            <a:endParaRPr lang="ro-RO"/>
          </a:p>
        </p:txBody>
      </p:sp>
      <p:sp>
        <p:nvSpPr>
          <p:cNvPr id="9" name="Slide Number Placeholder 8">
            <a:extLst>
              <a:ext uri="{FF2B5EF4-FFF2-40B4-BE49-F238E27FC236}">
                <a16:creationId xmlns:a16="http://schemas.microsoft.com/office/drawing/2014/main" id="{A7D62511-4215-4A54-870C-B647679EA9D1}"/>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721040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CF4D-DB8B-4F6A-874E-698507DAAC6D}"/>
              </a:ext>
            </a:extLst>
          </p:cNvPr>
          <p:cNvSpPr>
            <a:spLocks noGrp="1"/>
          </p:cNvSpPr>
          <p:nvPr>
            <p:ph type="title"/>
          </p:nvPr>
        </p:nvSpPr>
        <p:spPr/>
        <p:txBody>
          <a:bodyPr/>
          <a:lstStyle/>
          <a:p>
            <a:r>
              <a:rPr lang="en-US"/>
              <a:t>Click to edit Master title style</a:t>
            </a:r>
            <a:endParaRPr lang="ro-RO"/>
          </a:p>
        </p:txBody>
      </p:sp>
      <p:sp>
        <p:nvSpPr>
          <p:cNvPr id="3" name="Date Placeholder 2">
            <a:extLst>
              <a:ext uri="{FF2B5EF4-FFF2-40B4-BE49-F238E27FC236}">
                <a16:creationId xmlns:a16="http://schemas.microsoft.com/office/drawing/2014/main" id="{B2FAF2B4-2D7B-43D1-8F4F-4C2601B7668F}"/>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4" name="Footer Placeholder 3">
            <a:extLst>
              <a:ext uri="{FF2B5EF4-FFF2-40B4-BE49-F238E27FC236}">
                <a16:creationId xmlns:a16="http://schemas.microsoft.com/office/drawing/2014/main" id="{693BDCE1-67E7-4A90-BD48-7213566B4092}"/>
              </a:ext>
            </a:extLst>
          </p:cNvPr>
          <p:cNvSpPr>
            <a:spLocks noGrp="1"/>
          </p:cNvSpPr>
          <p:nvPr>
            <p:ph type="ftr" sz="quarter" idx="11"/>
          </p:nvPr>
        </p:nvSpPr>
        <p:spPr/>
        <p:txBody>
          <a:bodyPr/>
          <a:lstStyle/>
          <a:p>
            <a:endParaRPr lang="ro-RO"/>
          </a:p>
        </p:txBody>
      </p:sp>
      <p:sp>
        <p:nvSpPr>
          <p:cNvPr id="5" name="Slide Number Placeholder 4">
            <a:extLst>
              <a:ext uri="{FF2B5EF4-FFF2-40B4-BE49-F238E27FC236}">
                <a16:creationId xmlns:a16="http://schemas.microsoft.com/office/drawing/2014/main" id="{282C7D0E-9292-4E9F-B8C5-36191CE7ABDB}"/>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2334741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3B71C-7D34-4054-853C-A569DE6AA81B}"/>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3" name="Footer Placeholder 2">
            <a:extLst>
              <a:ext uri="{FF2B5EF4-FFF2-40B4-BE49-F238E27FC236}">
                <a16:creationId xmlns:a16="http://schemas.microsoft.com/office/drawing/2014/main" id="{30C16152-D020-4A55-8D17-56A49B718B40}"/>
              </a:ext>
            </a:extLst>
          </p:cNvPr>
          <p:cNvSpPr>
            <a:spLocks noGrp="1"/>
          </p:cNvSpPr>
          <p:nvPr>
            <p:ph type="ftr" sz="quarter" idx="11"/>
          </p:nvPr>
        </p:nvSpPr>
        <p:spPr/>
        <p:txBody>
          <a:bodyPr/>
          <a:lstStyle/>
          <a:p>
            <a:endParaRPr lang="ro-RO"/>
          </a:p>
        </p:txBody>
      </p:sp>
      <p:sp>
        <p:nvSpPr>
          <p:cNvPr id="4" name="Slide Number Placeholder 3">
            <a:extLst>
              <a:ext uri="{FF2B5EF4-FFF2-40B4-BE49-F238E27FC236}">
                <a16:creationId xmlns:a16="http://schemas.microsoft.com/office/drawing/2014/main" id="{1050C4AE-1B71-4A21-8CC3-60A99168EC2F}"/>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688749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72C3-7800-49F1-AAB2-9E99C0F35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Content Placeholder 2">
            <a:extLst>
              <a:ext uri="{FF2B5EF4-FFF2-40B4-BE49-F238E27FC236}">
                <a16:creationId xmlns:a16="http://schemas.microsoft.com/office/drawing/2014/main" id="{63797BCB-DACB-4B3E-BB86-3C439EDEA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a:extLst>
              <a:ext uri="{FF2B5EF4-FFF2-40B4-BE49-F238E27FC236}">
                <a16:creationId xmlns:a16="http://schemas.microsoft.com/office/drawing/2014/main" id="{4B43E10D-D233-4AC9-9248-6B277B6982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554CDD-5BF8-4783-8526-5A9C4478DB0A}"/>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6" name="Footer Placeholder 5">
            <a:extLst>
              <a:ext uri="{FF2B5EF4-FFF2-40B4-BE49-F238E27FC236}">
                <a16:creationId xmlns:a16="http://schemas.microsoft.com/office/drawing/2014/main" id="{46DF389B-51A9-4761-B291-DE7F35A39999}"/>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4D493932-9389-406A-AB52-05EAE097EBFD}"/>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1496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4901-BBE6-4D95-840F-43D97F83F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o-RO"/>
          </a:p>
        </p:txBody>
      </p:sp>
      <p:sp>
        <p:nvSpPr>
          <p:cNvPr id="3" name="Picture Placeholder 2">
            <a:extLst>
              <a:ext uri="{FF2B5EF4-FFF2-40B4-BE49-F238E27FC236}">
                <a16:creationId xmlns:a16="http://schemas.microsoft.com/office/drawing/2014/main" id="{C1B2C69A-71D0-43FD-B9D7-F14F15E77A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a:p>
        </p:txBody>
      </p:sp>
      <p:sp>
        <p:nvSpPr>
          <p:cNvPr id="4" name="Text Placeholder 3">
            <a:extLst>
              <a:ext uri="{FF2B5EF4-FFF2-40B4-BE49-F238E27FC236}">
                <a16:creationId xmlns:a16="http://schemas.microsoft.com/office/drawing/2014/main" id="{DDE8F291-87BD-40D6-A720-64DA534F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0C8A16-1B49-491F-9CA5-D23B879AC4DE}"/>
              </a:ext>
            </a:extLst>
          </p:cNvPr>
          <p:cNvSpPr>
            <a:spLocks noGrp="1"/>
          </p:cNvSpPr>
          <p:nvPr>
            <p:ph type="dt" sz="half" idx="10"/>
          </p:nvPr>
        </p:nvSpPr>
        <p:spPr/>
        <p:txBody>
          <a:bodyPr/>
          <a:lstStyle/>
          <a:p>
            <a:fld id="{557118D6-F4CC-4426-B543-0E200707E521}" type="datetimeFigureOut">
              <a:rPr lang="ro-RO" smtClean="0"/>
              <a:t>04.06.2021</a:t>
            </a:fld>
            <a:endParaRPr lang="ro-RO"/>
          </a:p>
        </p:txBody>
      </p:sp>
      <p:sp>
        <p:nvSpPr>
          <p:cNvPr id="6" name="Footer Placeholder 5">
            <a:extLst>
              <a:ext uri="{FF2B5EF4-FFF2-40B4-BE49-F238E27FC236}">
                <a16:creationId xmlns:a16="http://schemas.microsoft.com/office/drawing/2014/main" id="{01731524-774D-47C8-BAA1-DBD7D81D072F}"/>
              </a:ext>
            </a:extLst>
          </p:cNvPr>
          <p:cNvSpPr>
            <a:spLocks noGrp="1"/>
          </p:cNvSpPr>
          <p:nvPr>
            <p:ph type="ftr" sz="quarter" idx="11"/>
          </p:nvPr>
        </p:nvSpPr>
        <p:spPr/>
        <p:txBody>
          <a:bodyPr/>
          <a:lstStyle/>
          <a:p>
            <a:endParaRPr lang="ro-RO"/>
          </a:p>
        </p:txBody>
      </p:sp>
      <p:sp>
        <p:nvSpPr>
          <p:cNvPr id="7" name="Slide Number Placeholder 6">
            <a:extLst>
              <a:ext uri="{FF2B5EF4-FFF2-40B4-BE49-F238E27FC236}">
                <a16:creationId xmlns:a16="http://schemas.microsoft.com/office/drawing/2014/main" id="{B92B2EE3-66D2-4859-8B76-14B234F8791C}"/>
              </a:ext>
            </a:extLst>
          </p:cNvPr>
          <p:cNvSpPr>
            <a:spLocks noGrp="1"/>
          </p:cNvSpPr>
          <p:nvPr>
            <p:ph type="sldNum" sz="quarter" idx="12"/>
          </p:nvPr>
        </p:nvSpPr>
        <p:spPr/>
        <p:txBody>
          <a:bodyPr/>
          <a:lstStyle/>
          <a:p>
            <a:fld id="{D6BF5CB2-EE3C-4935-9AC9-D90E8A3BA78E}" type="slidenum">
              <a:rPr lang="ro-RO" smtClean="0"/>
              <a:t>‹#›</a:t>
            </a:fld>
            <a:endParaRPr lang="ro-RO"/>
          </a:p>
        </p:txBody>
      </p:sp>
    </p:spTree>
    <p:extLst>
      <p:ext uri="{BB962C8B-B14F-4D97-AF65-F5344CB8AC3E}">
        <p14:creationId xmlns:p14="http://schemas.microsoft.com/office/powerpoint/2010/main" val="184799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B8B869-A760-4497-85D1-85E59475D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o-RO"/>
          </a:p>
        </p:txBody>
      </p:sp>
      <p:sp>
        <p:nvSpPr>
          <p:cNvPr id="3" name="Text Placeholder 2">
            <a:extLst>
              <a:ext uri="{FF2B5EF4-FFF2-40B4-BE49-F238E27FC236}">
                <a16:creationId xmlns:a16="http://schemas.microsoft.com/office/drawing/2014/main" id="{76318585-90BF-4BC9-BFB0-2C3F523F5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Date Placeholder 3">
            <a:extLst>
              <a:ext uri="{FF2B5EF4-FFF2-40B4-BE49-F238E27FC236}">
                <a16:creationId xmlns:a16="http://schemas.microsoft.com/office/drawing/2014/main" id="{A16CAAE8-D198-4C91-A224-CF55C9872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7118D6-F4CC-4426-B543-0E200707E521}" type="datetimeFigureOut">
              <a:rPr lang="ro-RO" smtClean="0"/>
              <a:t>04.06.2021</a:t>
            </a:fld>
            <a:endParaRPr lang="ro-RO"/>
          </a:p>
        </p:txBody>
      </p:sp>
      <p:sp>
        <p:nvSpPr>
          <p:cNvPr id="5" name="Footer Placeholder 4">
            <a:extLst>
              <a:ext uri="{FF2B5EF4-FFF2-40B4-BE49-F238E27FC236}">
                <a16:creationId xmlns:a16="http://schemas.microsoft.com/office/drawing/2014/main" id="{8CF2A998-B969-4B9B-B661-7C6A3BB9D3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a:extLst>
              <a:ext uri="{FF2B5EF4-FFF2-40B4-BE49-F238E27FC236}">
                <a16:creationId xmlns:a16="http://schemas.microsoft.com/office/drawing/2014/main" id="{B2920AA1-E1A9-4456-890C-4C84D277C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BF5CB2-EE3C-4935-9AC9-D90E8A3BA78E}" type="slidenum">
              <a:rPr lang="ro-RO" smtClean="0"/>
              <a:t>‹#›</a:t>
            </a:fld>
            <a:endParaRPr lang="ro-RO"/>
          </a:p>
        </p:txBody>
      </p:sp>
    </p:spTree>
    <p:extLst>
      <p:ext uri="{BB962C8B-B14F-4D97-AF65-F5344CB8AC3E}">
        <p14:creationId xmlns:p14="http://schemas.microsoft.com/office/powerpoint/2010/main" val="864254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9">
            <a:extLst>
              <a:ext uri="{FF2B5EF4-FFF2-40B4-BE49-F238E27FC236}">
                <a16:creationId xmlns:a16="http://schemas.microsoft.com/office/drawing/2014/main" id="{7F894394-B5A9-4C7D-A892-6B794281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468" y="311329"/>
            <a:ext cx="790575" cy="7905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1">
            <a:extLst>
              <a:ext uri="{FF2B5EF4-FFF2-40B4-BE49-F238E27FC236}">
                <a16:creationId xmlns:a16="http://schemas.microsoft.com/office/drawing/2014/main" id="{6F894E68-9C70-41BB-87B8-531FF9D65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4432" y="207201"/>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41FE2C-7800-4F6C-B8EA-DA723F064E95}"/>
              </a:ext>
            </a:extLst>
          </p:cNvPr>
          <p:cNvSpPr>
            <a:spLocks noChangeArrowheads="1"/>
          </p:cNvSpPr>
          <p:nvPr/>
        </p:nvSpPr>
        <p:spPr bwMode="auto">
          <a:xfrm>
            <a:off x="-299804" y="198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o-RO"/>
          </a:p>
        </p:txBody>
      </p:sp>
      <p:sp>
        <p:nvSpPr>
          <p:cNvPr id="5" name="Rectangle 4">
            <a:extLst>
              <a:ext uri="{FF2B5EF4-FFF2-40B4-BE49-F238E27FC236}">
                <a16:creationId xmlns:a16="http://schemas.microsoft.com/office/drawing/2014/main" id="{9235D480-2265-4622-9AB6-85596BD2743B}"/>
              </a:ext>
            </a:extLst>
          </p:cNvPr>
          <p:cNvSpPr>
            <a:spLocks noChangeArrowheads="1"/>
          </p:cNvSpPr>
          <p:nvPr/>
        </p:nvSpPr>
        <p:spPr bwMode="auto">
          <a:xfrm>
            <a:off x="-1839966" y="121842"/>
            <a:ext cx="1527232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1pPr>
            <a:lvl2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2pPr>
            <a:lvl3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3pPr>
            <a:lvl4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4pPr>
            <a:lvl5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5pPr>
            <a:lvl6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6pPr>
            <a:lvl7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7pPr>
            <a:lvl8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8pPr>
            <a:lvl9pPr eaLnBrk="0" fontAlgn="base" hangingPunct="0">
              <a:spcBef>
                <a:spcPct val="0"/>
              </a:spcBef>
              <a:spcAft>
                <a:spcPct val="0"/>
              </a:spcAft>
              <a:tabLst>
                <a:tab pos="800100" algn="ctr"/>
                <a:tab pos="2970213" algn="ctr"/>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800100" algn="ctr"/>
                <a:tab pos="2970213" algn="ctr"/>
              </a:tabLst>
            </a:pP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Universitatea </a:t>
            </a:r>
            <a:r>
              <a:rPr kumimoji="0" lang="ro-RO" altLang="ro-RO" sz="1400" b="1" i="1" u="none" strike="noStrike" cap="none" normalizeH="0" baseline="0" dirty="0">
                <a:ln>
                  <a:noFill/>
                </a:ln>
                <a:solidFill>
                  <a:srgbClr val="000000"/>
                </a:solidFill>
                <a:effectLst/>
                <a:latin typeface="Arial" panose="020B0604020202020204" pitchFamily="34" charset="0"/>
                <a:ea typeface="Courier New" panose="02070309020205020404" pitchFamily="49" charset="0"/>
              </a:rPr>
              <a:t>Transilvania </a:t>
            </a: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din Brașov</a:t>
            </a:r>
            <a:endParaRPr kumimoji="0" lang="ro-RO" altLang="ro-RO" sz="1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800100" algn="ctr"/>
                <a:tab pos="2970213" algn="ctr"/>
              </a:tabLst>
            </a:pP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Facultatea de Inginerie Electrică și Știința</a:t>
            </a:r>
            <a:endParaRPr kumimoji="0" lang="ro-RO" altLang="ro-RO" sz="1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800100" algn="ctr"/>
                <a:tab pos="2970213" algn="ctr"/>
              </a:tabLst>
            </a:pP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Calculatoarelor</a:t>
            </a:r>
            <a:endParaRPr kumimoji="0" lang="ro-RO" altLang="ro-RO" sz="1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800100" algn="ctr"/>
                <a:tab pos="2970213" algn="ctr"/>
              </a:tabLst>
            </a:pP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Departamentul Automatică și Tehnologia</a:t>
            </a:r>
            <a:endParaRPr kumimoji="0" lang="ro-RO" altLang="ro-RO" sz="1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800100" algn="ctr"/>
                <a:tab pos="2970213" algn="ctr"/>
              </a:tabLst>
            </a:pPr>
            <a:r>
              <a:rPr kumimoji="0" lang="ro-RO" altLang="ro-RO" sz="1400" b="1" i="0" u="none" strike="noStrike" cap="none" normalizeH="0" baseline="0" dirty="0">
                <a:ln>
                  <a:noFill/>
                </a:ln>
                <a:solidFill>
                  <a:srgbClr val="000000"/>
                </a:solidFill>
                <a:effectLst/>
                <a:latin typeface="Arial" panose="020B0604020202020204" pitchFamily="34" charset="0"/>
                <a:ea typeface="Courier New" panose="02070309020205020404" pitchFamily="49" charset="0"/>
              </a:rPr>
              <a:t>Informației</a:t>
            </a:r>
            <a:endParaRPr kumimoji="0" lang="ro-RO" altLang="ro-RO"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7E617C4-E6D3-4E88-B23D-8E2F864E36CA}"/>
              </a:ext>
            </a:extLst>
          </p:cNvPr>
          <p:cNvSpPr txBox="1"/>
          <p:nvPr/>
        </p:nvSpPr>
        <p:spPr>
          <a:xfrm>
            <a:off x="1977452" y="1897053"/>
            <a:ext cx="7637488" cy="2306465"/>
          </a:xfrm>
          <a:prstGeom prst="rect">
            <a:avLst/>
          </a:prstGeom>
          <a:noFill/>
        </p:spPr>
        <p:txBody>
          <a:bodyPr wrap="square">
            <a:spAutoFit/>
          </a:bodyPr>
          <a:lstStyle/>
          <a:p>
            <a:pPr marL="6350" marR="209550" indent="-6985" algn="ctr">
              <a:lnSpc>
                <a:spcPct val="107000"/>
              </a:lnSpc>
              <a:spcAft>
                <a:spcPts val="25"/>
              </a:spcAft>
            </a:pPr>
            <a:r>
              <a:rPr lang="ro-RO" sz="3600" b="1" dirty="0">
                <a:solidFill>
                  <a:srgbClr val="000000"/>
                </a:solidFill>
                <a:effectLst/>
                <a:latin typeface="Courier New" panose="02070309020205020404" pitchFamily="49" charset="0"/>
                <a:ea typeface="Courier New" panose="02070309020205020404" pitchFamily="49" charset="0"/>
              </a:rPr>
              <a:t>PROIECT ELEMENTE DE</a:t>
            </a:r>
            <a:endParaRPr lang="ro-RO" sz="1200" dirty="0">
              <a:solidFill>
                <a:srgbClr val="000000"/>
              </a:solidFill>
              <a:effectLst/>
              <a:latin typeface="Courier New" panose="02070309020205020404" pitchFamily="49" charset="0"/>
              <a:ea typeface="Courier New" panose="02070309020205020404" pitchFamily="49" charset="0"/>
            </a:endParaRPr>
          </a:p>
          <a:p>
            <a:pPr marL="6350" marR="208915" indent="-6985" algn="ctr">
              <a:lnSpc>
                <a:spcPct val="107000"/>
              </a:lnSpc>
              <a:spcAft>
                <a:spcPts val="1220"/>
              </a:spcAft>
            </a:pPr>
            <a:r>
              <a:rPr lang="ro-RO" sz="3600" b="1" dirty="0">
                <a:solidFill>
                  <a:srgbClr val="000000"/>
                </a:solidFill>
                <a:effectLst/>
                <a:latin typeface="Courier New" panose="02070309020205020404" pitchFamily="49" charset="0"/>
                <a:ea typeface="Courier New" panose="02070309020205020404" pitchFamily="49" charset="0"/>
              </a:rPr>
              <a:t>GRAFICĂ PE CALCULATOR</a:t>
            </a:r>
            <a:endParaRPr lang="ro-RO" sz="1200" dirty="0">
              <a:solidFill>
                <a:srgbClr val="000000"/>
              </a:solidFill>
              <a:effectLst/>
              <a:latin typeface="Courier New" panose="02070309020205020404" pitchFamily="49" charset="0"/>
              <a:ea typeface="Courier New" panose="02070309020205020404" pitchFamily="49" charset="0"/>
            </a:endParaRPr>
          </a:p>
          <a:p>
            <a:pPr marR="208915" indent="-6985" algn="ctr">
              <a:lnSpc>
                <a:spcPct val="107000"/>
              </a:lnSpc>
              <a:spcAft>
                <a:spcPts val="25"/>
              </a:spcAft>
            </a:pPr>
            <a:r>
              <a:rPr lang="ro-RO" sz="5400" b="1" dirty="0">
                <a:solidFill>
                  <a:srgbClr val="000000"/>
                </a:solidFill>
                <a:effectLst/>
                <a:latin typeface="Courier New" panose="02070309020205020404" pitchFamily="49" charset="0"/>
                <a:ea typeface="Courier New" panose="02070309020205020404" pitchFamily="49" charset="0"/>
              </a:rPr>
              <a:t>LEGO</a:t>
            </a:r>
            <a:endParaRPr lang="ro-RO" sz="1200" dirty="0">
              <a:solidFill>
                <a:srgbClr val="000000"/>
              </a:solidFill>
              <a:effectLst/>
              <a:latin typeface="Courier New" panose="02070309020205020404" pitchFamily="49" charset="0"/>
              <a:ea typeface="Courier New" panose="02070309020205020404" pitchFamily="49" charset="0"/>
            </a:endParaRPr>
          </a:p>
        </p:txBody>
      </p:sp>
      <p:pic>
        <p:nvPicPr>
          <p:cNvPr id="10" name="Picture 9">
            <a:extLst>
              <a:ext uri="{FF2B5EF4-FFF2-40B4-BE49-F238E27FC236}">
                <a16:creationId xmlns:a16="http://schemas.microsoft.com/office/drawing/2014/main" id="{C49E2252-44D3-4B26-BDFE-F5FE07E160C6}"/>
              </a:ext>
            </a:extLst>
          </p:cNvPr>
          <p:cNvPicPr/>
          <p:nvPr/>
        </p:nvPicPr>
        <p:blipFill rotWithShape="1">
          <a:blip r:embed="rId4">
            <a:extLst>
              <a:ext uri="{28A0092B-C50C-407E-A947-70E740481C1C}">
                <a14:useLocalDpi xmlns:a14="http://schemas.microsoft.com/office/drawing/2010/main" val="0"/>
              </a:ext>
            </a:extLst>
          </a:blip>
          <a:srcRect l="7630" t="12188" r="15127" b="15512"/>
          <a:stretch/>
        </p:blipFill>
        <p:spPr bwMode="auto">
          <a:xfrm>
            <a:off x="3433996" y="4203518"/>
            <a:ext cx="4724400" cy="2486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4876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D60CD4-8568-432D-972A-B1074328370F}"/>
              </a:ext>
            </a:extLst>
          </p:cNvPr>
          <p:cNvPicPr>
            <a:picLocks noChangeAspect="1"/>
          </p:cNvPicPr>
          <p:nvPr/>
        </p:nvPicPr>
        <p:blipFill rotWithShape="1">
          <a:blip r:embed="rId2"/>
          <a:srcRect l="14631" t="25343" r="27951" b="22828"/>
          <a:stretch/>
        </p:blipFill>
        <p:spPr>
          <a:xfrm>
            <a:off x="1304145" y="764499"/>
            <a:ext cx="9363412" cy="4751882"/>
          </a:xfrm>
          <a:prstGeom prst="rect">
            <a:avLst/>
          </a:prstGeom>
        </p:spPr>
      </p:pic>
    </p:spTree>
    <p:extLst>
      <p:ext uri="{BB962C8B-B14F-4D97-AF65-F5344CB8AC3E}">
        <p14:creationId xmlns:p14="http://schemas.microsoft.com/office/powerpoint/2010/main" val="40292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DA243D-FAEC-4A08-BBBF-6464B157C22B}"/>
              </a:ext>
            </a:extLst>
          </p:cNvPr>
          <p:cNvPicPr>
            <a:picLocks noGrp="1" noChangeAspect="1"/>
          </p:cNvPicPr>
          <p:nvPr>
            <p:ph idx="1"/>
          </p:nvPr>
        </p:nvPicPr>
        <p:blipFill rotWithShape="1">
          <a:blip r:embed="rId2"/>
          <a:srcRect l="16556" t="13165" r="8100" b="10702"/>
          <a:stretch/>
        </p:blipFill>
        <p:spPr>
          <a:xfrm>
            <a:off x="739765" y="385997"/>
            <a:ext cx="10712470" cy="6086006"/>
          </a:xfrm>
        </p:spPr>
      </p:pic>
    </p:spTree>
    <p:extLst>
      <p:ext uri="{BB962C8B-B14F-4D97-AF65-F5344CB8AC3E}">
        <p14:creationId xmlns:p14="http://schemas.microsoft.com/office/powerpoint/2010/main" val="2974273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413E-09F0-4825-A1B6-D4652AAB7354}"/>
              </a:ext>
            </a:extLst>
          </p:cNvPr>
          <p:cNvSpPr>
            <a:spLocks noGrp="1"/>
          </p:cNvSpPr>
          <p:nvPr>
            <p:ph type="title"/>
          </p:nvPr>
        </p:nvSpPr>
        <p:spPr>
          <a:xfrm>
            <a:off x="1123013" y="1657507"/>
            <a:ext cx="10515600" cy="1325563"/>
          </a:xfrm>
        </p:spPr>
        <p:txBody>
          <a:bodyPr/>
          <a:lstStyle/>
          <a:p>
            <a:r>
              <a:rPr lang="ro-RO" b="1" dirty="0">
                <a:solidFill>
                  <a:schemeClr val="accent1"/>
                </a:solidFill>
              </a:rPr>
              <a:t>3. Centruă</a:t>
            </a:r>
          </a:p>
        </p:txBody>
      </p:sp>
      <p:sp>
        <p:nvSpPr>
          <p:cNvPr id="3" name="Content Placeholder 2">
            <a:extLst>
              <a:ext uri="{FF2B5EF4-FFF2-40B4-BE49-F238E27FC236}">
                <a16:creationId xmlns:a16="http://schemas.microsoft.com/office/drawing/2014/main" id="{AE2099EF-30B8-4F4F-B480-81B8682ED7E0}"/>
              </a:ext>
            </a:extLst>
          </p:cNvPr>
          <p:cNvSpPr>
            <a:spLocks noGrp="1"/>
          </p:cNvSpPr>
          <p:nvPr>
            <p:ph idx="1"/>
          </p:nvPr>
        </p:nvSpPr>
        <p:spPr>
          <a:xfrm>
            <a:off x="658318" y="3129769"/>
            <a:ext cx="4708161" cy="1801995"/>
          </a:xfrm>
        </p:spPr>
        <p:txBody>
          <a:bodyPr/>
          <a:lstStyle/>
          <a:p>
            <a:r>
              <a:rPr lang="ro-RO" dirty="0">
                <a:latin typeface="Courier New" panose="02070309020205020404" pitchFamily="49" charset="0"/>
                <a:cs typeface="Courier New" panose="02070309020205020404" pitchFamily="49" charset="0"/>
              </a:rPr>
              <a:t>Centura este creată cu ajutorul schiței alaturate prin următorii pasi.</a:t>
            </a:r>
          </a:p>
        </p:txBody>
      </p:sp>
      <p:pic>
        <p:nvPicPr>
          <p:cNvPr id="4" name="Picture 3">
            <a:extLst>
              <a:ext uri="{FF2B5EF4-FFF2-40B4-BE49-F238E27FC236}">
                <a16:creationId xmlns:a16="http://schemas.microsoft.com/office/drawing/2014/main" id="{621D7F1B-B80A-4D2F-9632-281B7B9565C7}"/>
              </a:ext>
            </a:extLst>
          </p:cNvPr>
          <p:cNvPicPr>
            <a:picLocks noChangeAspect="1"/>
          </p:cNvPicPr>
          <p:nvPr/>
        </p:nvPicPr>
        <p:blipFill>
          <a:blip r:embed="rId2"/>
          <a:stretch>
            <a:fillRect/>
          </a:stretch>
        </p:blipFill>
        <p:spPr>
          <a:xfrm>
            <a:off x="5949923" y="1690688"/>
            <a:ext cx="4928599" cy="2982817"/>
          </a:xfrm>
          <a:prstGeom prst="rect">
            <a:avLst/>
          </a:prstGeom>
        </p:spPr>
      </p:pic>
    </p:spTree>
    <p:extLst>
      <p:ext uri="{BB962C8B-B14F-4D97-AF65-F5344CB8AC3E}">
        <p14:creationId xmlns:p14="http://schemas.microsoft.com/office/powerpoint/2010/main" val="259774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D0604-25E9-47E9-A0CE-089417E7C388}"/>
              </a:ext>
            </a:extLst>
          </p:cNvPr>
          <p:cNvPicPr>
            <a:picLocks noChangeAspect="1"/>
          </p:cNvPicPr>
          <p:nvPr/>
        </p:nvPicPr>
        <p:blipFill rotWithShape="1">
          <a:blip r:embed="rId2"/>
          <a:srcRect l="15124" t="14846" r="10860" b="40761"/>
          <a:stretch/>
        </p:blipFill>
        <p:spPr>
          <a:xfrm>
            <a:off x="1753849" y="0"/>
            <a:ext cx="9024079" cy="3043003"/>
          </a:xfrm>
          <a:prstGeom prst="rect">
            <a:avLst/>
          </a:prstGeom>
        </p:spPr>
      </p:pic>
      <p:pic>
        <p:nvPicPr>
          <p:cNvPr id="7" name="Picture 6">
            <a:extLst>
              <a:ext uri="{FF2B5EF4-FFF2-40B4-BE49-F238E27FC236}">
                <a16:creationId xmlns:a16="http://schemas.microsoft.com/office/drawing/2014/main" id="{1EE90CAD-C782-4C69-AC91-534B02AE4346}"/>
              </a:ext>
            </a:extLst>
          </p:cNvPr>
          <p:cNvPicPr>
            <a:picLocks noChangeAspect="1"/>
          </p:cNvPicPr>
          <p:nvPr/>
        </p:nvPicPr>
        <p:blipFill rotWithShape="1">
          <a:blip r:embed="rId3"/>
          <a:srcRect l="15983" t="33435" r="10000" b="18891"/>
          <a:stretch/>
        </p:blipFill>
        <p:spPr>
          <a:xfrm>
            <a:off x="1753848" y="3297837"/>
            <a:ext cx="9024079" cy="3267856"/>
          </a:xfrm>
          <a:prstGeom prst="rect">
            <a:avLst/>
          </a:prstGeom>
        </p:spPr>
      </p:pic>
    </p:spTree>
    <p:extLst>
      <p:ext uri="{BB962C8B-B14F-4D97-AF65-F5344CB8AC3E}">
        <p14:creationId xmlns:p14="http://schemas.microsoft.com/office/powerpoint/2010/main" val="96637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C3B93-D3B8-4D06-8FA4-0CB1BFA6B6C3}"/>
              </a:ext>
            </a:extLst>
          </p:cNvPr>
          <p:cNvPicPr>
            <a:picLocks noChangeAspect="1"/>
          </p:cNvPicPr>
          <p:nvPr/>
        </p:nvPicPr>
        <p:blipFill rotWithShape="1">
          <a:blip r:embed="rId2"/>
          <a:srcRect l="16229" t="29498" r="13935" b="21954"/>
          <a:stretch/>
        </p:blipFill>
        <p:spPr>
          <a:xfrm>
            <a:off x="1142089" y="1528996"/>
            <a:ext cx="10355367" cy="4047345"/>
          </a:xfrm>
          <a:prstGeom prst="rect">
            <a:avLst/>
          </a:prstGeom>
        </p:spPr>
      </p:pic>
    </p:spTree>
    <p:extLst>
      <p:ext uri="{BB962C8B-B14F-4D97-AF65-F5344CB8AC3E}">
        <p14:creationId xmlns:p14="http://schemas.microsoft.com/office/powerpoint/2010/main" val="3896925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3E8A93-FD90-45D4-AA80-0F3E778BEA9D}"/>
              </a:ext>
            </a:extLst>
          </p:cNvPr>
          <p:cNvPicPr>
            <a:picLocks noChangeAspect="1"/>
          </p:cNvPicPr>
          <p:nvPr/>
        </p:nvPicPr>
        <p:blipFill rotWithShape="1">
          <a:blip r:embed="rId2"/>
          <a:srcRect l="15861" t="22500" r="11106" b="29170"/>
          <a:stretch/>
        </p:blipFill>
        <p:spPr>
          <a:xfrm>
            <a:off x="24329" y="1019332"/>
            <a:ext cx="12167671" cy="4527028"/>
          </a:xfrm>
          <a:prstGeom prst="rect">
            <a:avLst/>
          </a:prstGeom>
        </p:spPr>
      </p:pic>
    </p:spTree>
    <p:extLst>
      <p:ext uri="{BB962C8B-B14F-4D97-AF65-F5344CB8AC3E}">
        <p14:creationId xmlns:p14="http://schemas.microsoft.com/office/powerpoint/2010/main" val="281888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D35DB5-C030-4566-8761-82FA3E92D78A}"/>
              </a:ext>
            </a:extLst>
          </p:cNvPr>
          <p:cNvPicPr>
            <a:picLocks noChangeAspect="1"/>
          </p:cNvPicPr>
          <p:nvPr/>
        </p:nvPicPr>
        <p:blipFill rotWithShape="1">
          <a:blip r:embed="rId2"/>
          <a:srcRect l="15123" t="9817" r="12951" b="33543"/>
          <a:stretch/>
        </p:blipFill>
        <p:spPr>
          <a:xfrm>
            <a:off x="1305080" y="989350"/>
            <a:ext cx="9581840" cy="4242217"/>
          </a:xfrm>
          <a:prstGeom prst="rect">
            <a:avLst/>
          </a:prstGeom>
        </p:spPr>
      </p:pic>
    </p:spTree>
    <p:extLst>
      <p:ext uri="{BB962C8B-B14F-4D97-AF65-F5344CB8AC3E}">
        <p14:creationId xmlns:p14="http://schemas.microsoft.com/office/powerpoint/2010/main" val="2492515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62B613-213E-4042-B9C0-B32FCCC0AA27}"/>
              </a:ext>
            </a:extLst>
          </p:cNvPr>
          <p:cNvPicPr>
            <a:picLocks noChangeAspect="1"/>
          </p:cNvPicPr>
          <p:nvPr/>
        </p:nvPicPr>
        <p:blipFill rotWithShape="1">
          <a:blip r:embed="rId2"/>
          <a:srcRect l="14878" t="20208" r="10368" b="7957"/>
          <a:stretch/>
        </p:blipFill>
        <p:spPr>
          <a:xfrm>
            <a:off x="328322" y="179881"/>
            <a:ext cx="12041720" cy="6505731"/>
          </a:xfrm>
          <a:prstGeom prst="rect">
            <a:avLst/>
          </a:prstGeom>
        </p:spPr>
      </p:pic>
    </p:spTree>
    <p:extLst>
      <p:ext uri="{BB962C8B-B14F-4D97-AF65-F5344CB8AC3E}">
        <p14:creationId xmlns:p14="http://schemas.microsoft.com/office/powerpoint/2010/main" val="3763041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16EF0F-8356-442A-ABEB-521CDBD3C527}"/>
              </a:ext>
            </a:extLst>
          </p:cNvPr>
          <p:cNvPicPr>
            <a:picLocks noChangeAspect="1"/>
          </p:cNvPicPr>
          <p:nvPr/>
        </p:nvPicPr>
        <p:blipFill rotWithShape="1">
          <a:blip r:embed="rId2"/>
          <a:srcRect l="16229" t="9911" r="14181" b="9911"/>
          <a:stretch/>
        </p:blipFill>
        <p:spPr>
          <a:xfrm>
            <a:off x="1543988" y="306791"/>
            <a:ext cx="9639930" cy="6244418"/>
          </a:xfrm>
          <a:prstGeom prst="rect">
            <a:avLst/>
          </a:prstGeom>
        </p:spPr>
      </p:pic>
    </p:spTree>
    <p:extLst>
      <p:ext uri="{BB962C8B-B14F-4D97-AF65-F5344CB8AC3E}">
        <p14:creationId xmlns:p14="http://schemas.microsoft.com/office/powerpoint/2010/main" val="1377604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8887D-7C97-4356-B29A-6C3C5730B920}"/>
              </a:ext>
            </a:extLst>
          </p:cNvPr>
          <p:cNvPicPr>
            <a:picLocks noChangeAspect="1"/>
          </p:cNvPicPr>
          <p:nvPr/>
        </p:nvPicPr>
        <p:blipFill rotWithShape="1">
          <a:blip r:embed="rId2"/>
          <a:srcRect l="20779" t="11566" r="19835" b="5303"/>
          <a:stretch/>
        </p:blipFill>
        <p:spPr>
          <a:xfrm>
            <a:off x="2038663" y="0"/>
            <a:ext cx="8514413" cy="6701219"/>
          </a:xfrm>
          <a:prstGeom prst="rect">
            <a:avLst/>
          </a:prstGeom>
        </p:spPr>
      </p:pic>
    </p:spTree>
    <p:extLst>
      <p:ext uri="{BB962C8B-B14F-4D97-AF65-F5344CB8AC3E}">
        <p14:creationId xmlns:p14="http://schemas.microsoft.com/office/powerpoint/2010/main" val="69323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CE652C-B4A9-4024-BF80-B46EA183C0C8}"/>
              </a:ext>
            </a:extLst>
          </p:cNvPr>
          <p:cNvSpPr>
            <a:spLocks noGrp="1"/>
          </p:cNvSpPr>
          <p:nvPr>
            <p:ph type="title"/>
          </p:nvPr>
        </p:nvSpPr>
        <p:spPr>
          <a:xfrm>
            <a:off x="611711" y="735939"/>
            <a:ext cx="4408213" cy="1325563"/>
          </a:xfrm>
        </p:spPr>
        <p:txBody>
          <a:bodyPr/>
          <a:lstStyle/>
          <a:p>
            <a:r>
              <a:rPr lang="ro-RO" b="1" dirty="0">
                <a:solidFill>
                  <a:schemeClr val="accent1"/>
                </a:solidFill>
              </a:rPr>
              <a:t>Specificarea temei proiectului ales</a:t>
            </a:r>
          </a:p>
        </p:txBody>
      </p:sp>
      <p:sp>
        <p:nvSpPr>
          <p:cNvPr id="3" name="Content Placeholder 2">
            <a:extLst>
              <a:ext uri="{FF2B5EF4-FFF2-40B4-BE49-F238E27FC236}">
                <a16:creationId xmlns:a16="http://schemas.microsoft.com/office/drawing/2014/main" id="{EF70060B-A579-4963-8C59-209A51D10B12}"/>
              </a:ext>
            </a:extLst>
          </p:cNvPr>
          <p:cNvSpPr>
            <a:spLocks noGrp="1"/>
          </p:cNvSpPr>
          <p:nvPr>
            <p:ph idx="1"/>
          </p:nvPr>
        </p:nvSpPr>
        <p:spPr>
          <a:xfrm>
            <a:off x="411760" y="3027163"/>
            <a:ext cx="11368479" cy="4351338"/>
          </a:xfrm>
        </p:spPr>
        <p:txBody>
          <a:bodyPr>
            <a:normAutofit fontScale="92500" lnSpcReduction="20000"/>
          </a:bodyPr>
          <a:lstStyle/>
          <a:p>
            <a:pPr algn="just"/>
            <a:r>
              <a:rPr lang="ro-RO" dirty="0">
                <a:latin typeface="Courier New" panose="02070309020205020404" pitchFamily="49" charset="0"/>
                <a:cs typeface="Courier New" panose="02070309020205020404" pitchFamily="49" charset="0"/>
              </a:rPr>
              <a:t>În cadrul acestui proiect voi realiza un mic jocușuleț lego. Acesta este compus din două figurine lego, o poartă și o minge. Este recreată șcena executării unui penalty. Cele două figurine sunt personalizate și sunt compuse din: cap, trunchi(tricou), centură (ce leaga picioarele de trunchi), picior stâng, picior drept,braț stâng, braț drept și 2 mânuțe. În cadrul acestui proiect voi realiza un mic jocușuleț lego. Acesta este compus din două figurine lego, o poartă și o minge. Este recreată șcena executării unui penalty. Cele două figurine sunt personalizate și sunt compuse din: cap, trunchi(tricou), centură (ce leaga picioarele de trunchi), picior stâng, picior drept,braț stâng, braț drept și 2 mânuțe. </a:t>
            </a:r>
          </a:p>
        </p:txBody>
      </p:sp>
      <p:pic>
        <p:nvPicPr>
          <p:cNvPr id="4" name="Picture 3">
            <a:extLst>
              <a:ext uri="{FF2B5EF4-FFF2-40B4-BE49-F238E27FC236}">
                <a16:creationId xmlns:a16="http://schemas.microsoft.com/office/drawing/2014/main" id="{668146B9-4982-42B4-B856-529002F0365F}"/>
              </a:ext>
            </a:extLst>
          </p:cNvPr>
          <p:cNvPicPr>
            <a:picLocks noChangeAspect="1"/>
          </p:cNvPicPr>
          <p:nvPr/>
        </p:nvPicPr>
        <p:blipFill rotWithShape="1">
          <a:blip r:embed="rId2"/>
          <a:srcRect t="16268" b="7049"/>
          <a:stretch/>
        </p:blipFill>
        <p:spPr>
          <a:xfrm>
            <a:off x="5434988" y="391129"/>
            <a:ext cx="6145301" cy="2445062"/>
          </a:xfrm>
          <a:prstGeom prst="rect">
            <a:avLst/>
          </a:prstGeom>
        </p:spPr>
      </p:pic>
    </p:spTree>
    <p:extLst>
      <p:ext uri="{BB962C8B-B14F-4D97-AF65-F5344CB8AC3E}">
        <p14:creationId xmlns:p14="http://schemas.microsoft.com/office/powerpoint/2010/main" val="407285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30BFB-5B24-41BA-93E2-F59F234DEB6D}"/>
              </a:ext>
            </a:extLst>
          </p:cNvPr>
          <p:cNvPicPr>
            <a:picLocks noChangeAspect="1"/>
          </p:cNvPicPr>
          <p:nvPr/>
        </p:nvPicPr>
        <p:blipFill rotWithShape="1">
          <a:blip r:embed="rId2"/>
          <a:srcRect l="23975" t="9599" r="25615" b="10362"/>
          <a:stretch/>
        </p:blipFill>
        <p:spPr>
          <a:xfrm>
            <a:off x="2123606" y="0"/>
            <a:ext cx="7944787" cy="7092176"/>
          </a:xfrm>
          <a:prstGeom prst="rect">
            <a:avLst/>
          </a:prstGeom>
        </p:spPr>
      </p:pic>
    </p:spTree>
    <p:extLst>
      <p:ext uri="{BB962C8B-B14F-4D97-AF65-F5344CB8AC3E}">
        <p14:creationId xmlns:p14="http://schemas.microsoft.com/office/powerpoint/2010/main" val="118865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A6EEB5-8B42-434A-B23C-7C0C0F99722B}"/>
              </a:ext>
            </a:extLst>
          </p:cNvPr>
          <p:cNvPicPr>
            <a:picLocks noChangeAspect="1"/>
          </p:cNvPicPr>
          <p:nvPr/>
        </p:nvPicPr>
        <p:blipFill rotWithShape="1">
          <a:blip r:embed="rId2"/>
          <a:srcRect l="21517" t="26609" r="22664" b="20204"/>
          <a:stretch/>
        </p:blipFill>
        <p:spPr>
          <a:xfrm>
            <a:off x="811967" y="431539"/>
            <a:ext cx="10568065" cy="5661405"/>
          </a:xfrm>
          <a:prstGeom prst="rect">
            <a:avLst/>
          </a:prstGeom>
        </p:spPr>
      </p:pic>
    </p:spTree>
    <p:extLst>
      <p:ext uri="{BB962C8B-B14F-4D97-AF65-F5344CB8AC3E}">
        <p14:creationId xmlns:p14="http://schemas.microsoft.com/office/powerpoint/2010/main" val="428976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D0228-56BE-4807-AAD0-8033F6448687}"/>
              </a:ext>
            </a:extLst>
          </p:cNvPr>
          <p:cNvPicPr>
            <a:picLocks noChangeAspect="1"/>
          </p:cNvPicPr>
          <p:nvPr/>
        </p:nvPicPr>
        <p:blipFill rotWithShape="1">
          <a:blip r:embed="rId2"/>
          <a:srcRect l="24590" t="26609" r="23279" b="14955"/>
          <a:stretch/>
        </p:blipFill>
        <p:spPr>
          <a:xfrm>
            <a:off x="1179226" y="330368"/>
            <a:ext cx="9833547" cy="6197264"/>
          </a:xfrm>
          <a:prstGeom prst="rect">
            <a:avLst/>
          </a:prstGeom>
        </p:spPr>
      </p:pic>
    </p:spTree>
    <p:extLst>
      <p:ext uri="{BB962C8B-B14F-4D97-AF65-F5344CB8AC3E}">
        <p14:creationId xmlns:p14="http://schemas.microsoft.com/office/powerpoint/2010/main" val="193000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9417DF-234B-45C5-A687-75D76D9731F7}"/>
              </a:ext>
            </a:extLst>
          </p:cNvPr>
          <p:cNvPicPr>
            <a:picLocks noChangeAspect="1"/>
          </p:cNvPicPr>
          <p:nvPr/>
        </p:nvPicPr>
        <p:blipFill rotWithShape="1">
          <a:blip r:embed="rId2"/>
          <a:srcRect l="32091" t="39120" r="30901" b="25890"/>
          <a:stretch/>
        </p:blipFill>
        <p:spPr>
          <a:xfrm>
            <a:off x="2542769" y="1540239"/>
            <a:ext cx="7106462" cy="3777522"/>
          </a:xfrm>
          <a:prstGeom prst="rect">
            <a:avLst/>
          </a:prstGeom>
        </p:spPr>
      </p:pic>
    </p:spTree>
    <p:extLst>
      <p:ext uri="{BB962C8B-B14F-4D97-AF65-F5344CB8AC3E}">
        <p14:creationId xmlns:p14="http://schemas.microsoft.com/office/powerpoint/2010/main" val="3875031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290AD6-056C-4858-AFD0-E6C55E5DE564}"/>
              </a:ext>
            </a:extLst>
          </p:cNvPr>
          <p:cNvPicPr>
            <a:picLocks noChangeAspect="1"/>
          </p:cNvPicPr>
          <p:nvPr/>
        </p:nvPicPr>
        <p:blipFill rotWithShape="1">
          <a:blip r:embed="rId2"/>
          <a:srcRect l="24713" t="29717" r="25246" b="28296"/>
          <a:stretch/>
        </p:blipFill>
        <p:spPr>
          <a:xfrm>
            <a:off x="1169233" y="809467"/>
            <a:ext cx="10295432" cy="4856813"/>
          </a:xfrm>
          <a:prstGeom prst="rect">
            <a:avLst/>
          </a:prstGeom>
        </p:spPr>
      </p:pic>
    </p:spTree>
    <p:extLst>
      <p:ext uri="{BB962C8B-B14F-4D97-AF65-F5344CB8AC3E}">
        <p14:creationId xmlns:p14="http://schemas.microsoft.com/office/powerpoint/2010/main" val="4072480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BD27-891D-416B-8BBF-E2917DC8458D}"/>
              </a:ext>
            </a:extLst>
          </p:cNvPr>
          <p:cNvSpPr>
            <a:spLocks noGrp="1"/>
          </p:cNvSpPr>
          <p:nvPr>
            <p:ph type="title"/>
          </p:nvPr>
        </p:nvSpPr>
        <p:spPr/>
        <p:txBody>
          <a:bodyPr/>
          <a:lstStyle/>
          <a:p>
            <a:r>
              <a:rPr lang="ro-RO" b="1" dirty="0">
                <a:solidFill>
                  <a:schemeClr val="accent1"/>
                </a:solidFill>
              </a:rPr>
              <a:t>Concluzii</a:t>
            </a:r>
          </a:p>
        </p:txBody>
      </p:sp>
      <p:sp>
        <p:nvSpPr>
          <p:cNvPr id="3" name="Content Placeholder 2">
            <a:extLst>
              <a:ext uri="{FF2B5EF4-FFF2-40B4-BE49-F238E27FC236}">
                <a16:creationId xmlns:a16="http://schemas.microsoft.com/office/drawing/2014/main" id="{84F0CB2F-FCFB-4274-880C-FAAD28AA7CA2}"/>
              </a:ext>
            </a:extLst>
          </p:cNvPr>
          <p:cNvSpPr>
            <a:spLocks noGrp="1"/>
          </p:cNvSpPr>
          <p:nvPr>
            <p:ph idx="1"/>
          </p:nvPr>
        </p:nvSpPr>
        <p:spPr/>
        <p:txBody>
          <a:bodyPr>
            <a:normAutofit fontScale="92500" lnSpcReduction="20000"/>
          </a:bodyPr>
          <a:lstStyle/>
          <a:p>
            <a:pPr algn="just"/>
            <a:r>
              <a:rPr lang="ro-RO" dirty="0">
                <a:latin typeface="Courier New" panose="02070309020205020404" pitchFamily="49" charset="0"/>
                <a:cs typeface="Courier New" panose="02070309020205020404" pitchFamily="49" charset="0"/>
              </a:rPr>
              <a:t>Am ales sa realizez un mini-joculeț Lego deoarece în fiecare dintre noi există un mic copil ce se bucură de libertate și de lucrurile mici. Această latură mi-am redescoperit-o realizând acest priect, aducându-mi aminte cât de important e să te joci. Ansamblul meu este format din două mini-figurine Lego, ce împreună cu alte două elemente de decor (poarta și mingea) creează o șcenă din jocului meu preferat, fotbal. Proiectul are și elemente de originalitate, figurinele fiind personalizate, jucătorul ce execută penalty-ul reprezentându-mă pe mine (culoarea părului și a ochilor, numele și numărul de pe tricou), detaliile fiind foarte importante în priectul meu </a:t>
            </a:r>
          </a:p>
        </p:txBody>
      </p:sp>
    </p:spTree>
    <p:extLst>
      <p:ext uri="{BB962C8B-B14F-4D97-AF65-F5344CB8AC3E}">
        <p14:creationId xmlns:p14="http://schemas.microsoft.com/office/powerpoint/2010/main" val="134419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0013-8E89-4F81-9A6D-45A38485C137}"/>
              </a:ext>
            </a:extLst>
          </p:cNvPr>
          <p:cNvSpPr>
            <a:spLocks noGrp="1"/>
          </p:cNvSpPr>
          <p:nvPr>
            <p:ph type="title"/>
          </p:nvPr>
        </p:nvSpPr>
        <p:spPr/>
        <p:txBody>
          <a:bodyPr/>
          <a:lstStyle/>
          <a:p>
            <a:r>
              <a:rPr lang="ro-RO" b="1" dirty="0">
                <a:solidFill>
                  <a:schemeClr val="accent1"/>
                </a:solidFill>
              </a:rPr>
              <a:t>Bibliografie</a:t>
            </a:r>
          </a:p>
        </p:txBody>
      </p:sp>
      <p:sp>
        <p:nvSpPr>
          <p:cNvPr id="3" name="Content Placeholder 2">
            <a:extLst>
              <a:ext uri="{FF2B5EF4-FFF2-40B4-BE49-F238E27FC236}">
                <a16:creationId xmlns:a16="http://schemas.microsoft.com/office/drawing/2014/main" id="{63DACE9C-26CF-4DE5-9560-03BF865C0378}"/>
              </a:ext>
            </a:extLst>
          </p:cNvPr>
          <p:cNvSpPr>
            <a:spLocks noGrp="1"/>
          </p:cNvSpPr>
          <p:nvPr>
            <p:ph idx="1"/>
          </p:nvPr>
        </p:nvSpPr>
        <p:spPr/>
        <p:txBody>
          <a:bodyPr>
            <a:normAutofit fontScale="92500" lnSpcReduction="10000"/>
          </a:bodyPr>
          <a:lstStyle/>
          <a:p>
            <a:r>
              <a:rPr lang="ro-RO" dirty="0"/>
              <a:t>https://catiav5v6tutorials.com/catia-v5- tutorials/assembly/assemblydesign-tutorial-catia-v5-beginner-tutorial/ http://catiadoc.free.fr/online/CATIAfr_C2/asmugCATIAfrs.htm https://grabcad.com/ http://catiadoc.free.fr/online/sdgug_C2/sdgugbt0113.htm http://catiadoc.free.fr/online/cfyug_C2/cfyugloft.htm Departamentul Automatică şi Tehnologia Informației Programul de studii Tehnologia Informației Proiect Elemente de Grafică pe Calculator 23 http://www.staff.city.ac.uk/~ra600/Presentations/Catia%20Tutorials/Cat ia%20V5%20Tutorials.htm https://ro.wikipedia.org/wiki/Profil_aerodinamic https://d2t1xqejof9utc.cloudfront.net/files/40010/AD.pdf?1404314394</a:t>
            </a:r>
          </a:p>
        </p:txBody>
      </p:sp>
    </p:spTree>
    <p:extLst>
      <p:ext uri="{BB962C8B-B14F-4D97-AF65-F5344CB8AC3E}">
        <p14:creationId xmlns:p14="http://schemas.microsoft.com/office/powerpoint/2010/main" val="333069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E3EB-65E0-45CE-BB46-BB363E47CDB6}"/>
              </a:ext>
            </a:extLst>
          </p:cNvPr>
          <p:cNvSpPr>
            <a:spLocks noGrp="1"/>
          </p:cNvSpPr>
          <p:nvPr>
            <p:ph type="title"/>
          </p:nvPr>
        </p:nvSpPr>
        <p:spPr/>
        <p:txBody>
          <a:bodyPr/>
          <a:lstStyle/>
          <a:p>
            <a:r>
              <a:rPr lang="ro-RO" b="1" dirty="0">
                <a:solidFill>
                  <a:schemeClr val="accent1"/>
                </a:solidFill>
              </a:rPr>
              <a:t>Aria în care proiectul poate fi utilizat</a:t>
            </a:r>
          </a:p>
        </p:txBody>
      </p:sp>
      <p:sp>
        <p:nvSpPr>
          <p:cNvPr id="3" name="Content Placeholder 2">
            <a:extLst>
              <a:ext uri="{FF2B5EF4-FFF2-40B4-BE49-F238E27FC236}">
                <a16:creationId xmlns:a16="http://schemas.microsoft.com/office/drawing/2014/main" id="{B88227ED-D886-4AAC-9232-639EE7EDD815}"/>
              </a:ext>
            </a:extLst>
          </p:cNvPr>
          <p:cNvSpPr>
            <a:spLocks noGrp="1"/>
          </p:cNvSpPr>
          <p:nvPr>
            <p:ph idx="1"/>
          </p:nvPr>
        </p:nvSpPr>
        <p:spPr/>
        <p:txBody>
          <a:bodyPr>
            <a:normAutofit fontScale="77500" lnSpcReduction="20000"/>
          </a:bodyPr>
          <a:lstStyle/>
          <a:p>
            <a:pPr algn="just"/>
            <a:r>
              <a:rPr lang="ro-RO" dirty="0">
                <a:latin typeface="Courier New" panose="02070309020205020404" pitchFamily="49" charset="0"/>
                <a:cs typeface="Courier New" panose="02070309020205020404" pitchFamily="49" charset="0"/>
              </a:rPr>
              <a:t>Acest ansamblu poate fi folosit pentru crearea unor noi jucării, personalizate, din gama Lego. Lego este o linie de jucării din plastic fabricate de The Lego Group, o companie privată cu sediul în Billund, Danemarca. Produsul emblematic al companiei, Lego, este realizat din cuburi din plastic interconectate, de diferite culori, care însoțesc o serie de unelte, figurine numite minifigurine dar și alte părți. Piesele Lego pot fi asamblate și conectate în mai multe moduri pentru a construi obiecte, inclusiv vehicule, clădiri și roboți. Orice lego construit poate fi demontat din nou iar piesele pot fi reutilizate pentru a face o construcție nouă. Grupul Lego a început să fabrice jucării anul în 1949. Sub marcă au fost dezvoltate filme, jocuri, competiții și opt parcuri de distracții Legoland. În iulie 2015, au fost produse 600 de miliarde de piese Lego</a:t>
            </a:r>
          </a:p>
        </p:txBody>
      </p:sp>
    </p:spTree>
    <p:extLst>
      <p:ext uri="{BB962C8B-B14F-4D97-AF65-F5344CB8AC3E}">
        <p14:creationId xmlns:p14="http://schemas.microsoft.com/office/powerpoint/2010/main" val="3333859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DE7A-D2B2-43C3-9F53-BE58101FC89B}"/>
              </a:ext>
            </a:extLst>
          </p:cNvPr>
          <p:cNvSpPr>
            <a:spLocks noGrp="1"/>
          </p:cNvSpPr>
          <p:nvPr>
            <p:ph type="title"/>
          </p:nvPr>
        </p:nvSpPr>
        <p:spPr/>
        <p:txBody>
          <a:bodyPr/>
          <a:lstStyle/>
          <a:p>
            <a:r>
              <a:rPr lang="it-IT" b="1" dirty="0">
                <a:solidFill>
                  <a:schemeClr val="accent1"/>
                </a:solidFill>
              </a:rPr>
              <a:t>Abordarea aleasă: o detaliere a metodei alese pentru a soluționa cerințele proiectului</a:t>
            </a:r>
            <a:endParaRPr lang="ro-RO" b="1" dirty="0">
              <a:solidFill>
                <a:schemeClr val="accent1"/>
              </a:solidFill>
            </a:endParaRPr>
          </a:p>
        </p:txBody>
      </p:sp>
      <p:sp>
        <p:nvSpPr>
          <p:cNvPr id="3" name="Content Placeholder 2">
            <a:extLst>
              <a:ext uri="{FF2B5EF4-FFF2-40B4-BE49-F238E27FC236}">
                <a16:creationId xmlns:a16="http://schemas.microsoft.com/office/drawing/2014/main" id="{547209EC-1F68-4799-865B-2ABB21D75238}"/>
              </a:ext>
            </a:extLst>
          </p:cNvPr>
          <p:cNvSpPr>
            <a:spLocks noGrp="1"/>
          </p:cNvSpPr>
          <p:nvPr>
            <p:ph idx="1"/>
          </p:nvPr>
        </p:nvSpPr>
        <p:spPr/>
        <p:txBody>
          <a:bodyPr>
            <a:normAutofit fontScale="92500"/>
          </a:bodyPr>
          <a:lstStyle/>
          <a:p>
            <a:pPr algn="just"/>
            <a:r>
              <a:rPr lang="ro-RO" dirty="0">
                <a:latin typeface="Courier New" panose="02070309020205020404" pitchFamily="49" charset="0"/>
                <a:cs typeface="Courier New" panose="02070309020205020404" pitchFamily="49" charset="0"/>
              </a:rPr>
              <a:t>Proiectul a fost realizat prin intermediul comenzii Assembly design. Aceasta este constituita din multiple parti Part independente una fata de alta care se pot uni importandu-le una cate una prin comenzile Insert → Existing component, pentru a constitui un ansamblu unitar prin intermediul aplicarii unor constrangeri (Constraint) si miscand obiectul prin comanda Edit → Manipulate. Aceasta metoda ofera ca si avantaj faptul ca este posibila editarea unei parti fara ca aceasta sa aiba repercusiuni asupra intregului proiect.</a:t>
            </a:r>
          </a:p>
        </p:txBody>
      </p:sp>
    </p:spTree>
    <p:extLst>
      <p:ext uri="{BB962C8B-B14F-4D97-AF65-F5344CB8AC3E}">
        <p14:creationId xmlns:p14="http://schemas.microsoft.com/office/powerpoint/2010/main" val="849319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D395-BB81-4C54-96F1-BA5D4ED89292}"/>
              </a:ext>
            </a:extLst>
          </p:cNvPr>
          <p:cNvSpPr>
            <a:spLocks noGrp="1"/>
          </p:cNvSpPr>
          <p:nvPr>
            <p:ph type="title"/>
          </p:nvPr>
        </p:nvSpPr>
        <p:spPr/>
        <p:txBody>
          <a:bodyPr/>
          <a:lstStyle/>
          <a:p>
            <a:r>
              <a:rPr lang="ro-RO" b="1" dirty="0">
                <a:solidFill>
                  <a:schemeClr val="accent1"/>
                </a:solidFill>
              </a:rPr>
              <a:t>Machete inițiale </a:t>
            </a:r>
          </a:p>
        </p:txBody>
      </p:sp>
      <p:pic>
        <p:nvPicPr>
          <p:cNvPr id="4" name="Content Placeholder 3" descr="LEGO Football Penalty Fail - YouTube">
            <a:extLst>
              <a:ext uri="{FF2B5EF4-FFF2-40B4-BE49-F238E27FC236}">
                <a16:creationId xmlns:a16="http://schemas.microsoft.com/office/drawing/2014/main" id="{ECA24E60-0E24-4581-87CD-BE38AD7EB15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7136567" cy="4351338"/>
          </a:xfrm>
          <a:prstGeom prst="rect">
            <a:avLst/>
          </a:prstGeom>
          <a:noFill/>
          <a:ln>
            <a:noFill/>
          </a:ln>
        </p:spPr>
      </p:pic>
      <p:grpSp>
        <p:nvGrpSpPr>
          <p:cNvPr id="5" name="Group 4">
            <a:extLst>
              <a:ext uri="{FF2B5EF4-FFF2-40B4-BE49-F238E27FC236}">
                <a16:creationId xmlns:a16="http://schemas.microsoft.com/office/drawing/2014/main" id="{54A6758A-8D14-4389-9894-417D54E229B9}"/>
              </a:ext>
            </a:extLst>
          </p:cNvPr>
          <p:cNvGrpSpPr/>
          <p:nvPr/>
        </p:nvGrpSpPr>
        <p:grpSpPr>
          <a:xfrm>
            <a:off x="8095720" y="1556766"/>
            <a:ext cx="3258080" cy="4485260"/>
            <a:chOff x="0" y="0"/>
            <a:chExt cx="2236800" cy="2552183"/>
          </a:xfrm>
        </p:grpSpPr>
        <p:sp>
          <p:nvSpPr>
            <p:cNvPr id="6" name="Rectangle 5">
              <a:extLst>
                <a:ext uri="{FF2B5EF4-FFF2-40B4-BE49-F238E27FC236}">
                  <a16:creationId xmlns:a16="http://schemas.microsoft.com/office/drawing/2014/main" id="{780505C2-605B-4515-B3D1-BBE3CF2CC905}"/>
                </a:ext>
              </a:extLst>
            </p:cNvPr>
            <p:cNvSpPr/>
            <p:nvPr/>
          </p:nvSpPr>
          <p:spPr>
            <a:xfrm>
              <a:off x="0" y="0"/>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7" name="Rectangle 6">
              <a:extLst>
                <a:ext uri="{FF2B5EF4-FFF2-40B4-BE49-F238E27FC236}">
                  <a16:creationId xmlns:a16="http://schemas.microsoft.com/office/drawing/2014/main" id="{36BB807A-7230-465A-8432-36D34DB72877}"/>
                </a:ext>
              </a:extLst>
            </p:cNvPr>
            <p:cNvSpPr/>
            <p:nvPr/>
          </p:nvSpPr>
          <p:spPr>
            <a:xfrm>
              <a:off x="0" y="355092"/>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8" name="Rectangle 7">
              <a:extLst>
                <a:ext uri="{FF2B5EF4-FFF2-40B4-BE49-F238E27FC236}">
                  <a16:creationId xmlns:a16="http://schemas.microsoft.com/office/drawing/2014/main" id="{F00473B9-FCE8-4DF3-BDCE-3E58AC55CFD0}"/>
                </a:ext>
              </a:extLst>
            </p:cNvPr>
            <p:cNvSpPr/>
            <p:nvPr/>
          </p:nvSpPr>
          <p:spPr>
            <a:xfrm>
              <a:off x="0" y="709041"/>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9" name="Rectangle 8">
              <a:extLst>
                <a:ext uri="{FF2B5EF4-FFF2-40B4-BE49-F238E27FC236}">
                  <a16:creationId xmlns:a16="http://schemas.microsoft.com/office/drawing/2014/main" id="{8EA4B580-92ED-404C-9A17-0C8248D5B350}"/>
                </a:ext>
              </a:extLst>
            </p:cNvPr>
            <p:cNvSpPr/>
            <p:nvPr/>
          </p:nvSpPr>
          <p:spPr>
            <a:xfrm>
              <a:off x="0" y="1062610"/>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10" name="Rectangle 9">
              <a:extLst>
                <a:ext uri="{FF2B5EF4-FFF2-40B4-BE49-F238E27FC236}">
                  <a16:creationId xmlns:a16="http://schemas.microsoft.com/office/drawing/2014/main" id="{DF8DE034-3269-471E-A011-ABA71A526A0D}"/>
                </a:ext>
              </a:extLst>
            </p:cNvPr>
            <p:cNvSpPr/>
            <p:nvPr/>
          </p:nvSpPr>
          <p:spPr>
            <a:xfrm>
              <a:off x="0" y="1416177"/>
              <a:ext cx="67395" cy="298425"/>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11" name="Rectangle 10">
              <a:extLst>
                <a:ext uri="{FF2B5EF4-FFF2-40B4-BE49-F238E27FC236}">
                  <a16:creationId xmlns:a16="http://schemas.microsoft.com/office/drawing/2014/main" id="{1CA6400C-91B6-4F5C-A1A4-D063A66886BE}"/>
                </a:ext>
              </a:extLst>
            </p:cNvPr>
            <p:cNvSpPr/>
            <p:nvPr/>
          </p:nvSpPr>
          <p:spPr>
            <a:xfrm>
              <a:off x="0" y="1769745"/>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sp>
          <p:nvSpPr>
            <p:cNvPr id="12" name="Rectangle 11">
              <a:extLst>
                <a:ext uri="{FF2B5EF4-FFF2-40B4-BE49-F238E27FC236}">
                  <a16:creationId xmlns:a16="http://schemas.microsoft.com/office/drawing/2014/main" id="{283A2EEA-EEC9-4BCC-A139-B26E2DCBA2FA}"/>
                </a:ext>
              </a:extLst>
            </p:cNvPr>
            <p:cNvSpPr/>
            <p:nvPr/>
          </p:nvSpPr>
          <p:spPr>
            <a:xfrm>
              <a:off x="0" y="2123313"/>
              <a:ext cx="67395" cy="298426"/>
            </a:xfrm>
            <a:prstGeom prst="rect">
              <a:avLst/>
            </a:prstGeom>
            <a:ln>
              <a:noFill/>
            </a:ln>
          </p:spPr>
          <p:txBody>
            <a:bodyPr vert="horz" lIns="0" tIns="0" rIns="0" bIns="0" rtlCol="0">
              <a:noAutofit/>
            </a:bodyPr>
            <a:lstStyle/>
            <a:p>
              <a:pPr marR="198120" indent="-6985">
                <a:lnSpc>
                  <a:spcPct val="107000"/>
                </a:lnSpc>
                <a:spcAft>
                  <a:spcPts val="800"/>
                </a:spcAft>
              </a:pPr>
              <a:r>
                <a:rPr lang="ro-RO" sz="1100">
                  <a:solidFill>
                    <a:srgbClr val="000000"/>
                  </a:solidFill>
                  <a:effectLst/>
                  <a:latin typeface="Courier New" panose="02070309020205020404" pitchFamily="49" charset="0"/>
                  <a:ea typeface="Courier New" panose="02070309020205020404" pitchFamily="49" charset="0"/>
                </a:rPr>
                <a:t> </a:t>
              </a:r>
            </a:p>
          </p:txBody>
        </p:sp>
        <p:pic>
          <p:nvPicPr>
            <p:cNvPr id="13" name="Picture 12">
              <a:extLst>
                <a:ext uri="{FF2B5EF4-FFF2-40B4-BE49-F238E27FC236}">
                  <a16:creationId xmlns:a16="http://schemas.microsoft.com/office/drawing/2014/main" id="{33145DCF-CADD-493B-A4EB-794C547E9871}"/>
                </a:ext>
              </a:extLst>
            </p:cNvPr>
            <p:cNvPicPr/>
            <p:nvPr/>
          </p:nvPicPr>
          <p:blipFill>
            <a:blip r:embed="rId3"/>
            <a:stretch>
              <a:fillRect/>
            </a:stretch>
          </p:blipFill>
          <p:spPr>
            <a:xfrm>
              <a:off x="46050" y="76953"/>
              <a:ext cx="2190750" cy="2475230"/>
            </a:xfrm>
            <a:prstGeom prst="rect">
              <a:avLst/>
            </a:prstGeom>
          </p:spPr>
        </p:pic>
      </p:grpSp>
    </p:spTree>
    <p:extLst>
      <p:ext uri="{BB962C8B-B14F-4D97-AF65-F5344CB8AC3E}">
        <p14:creationId xmlns:p14="http://schemas.microsoft.com/office/powerpoint/2010/main" val="138937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1BB3-4809-485E-BB48-4040FEDBA998}"/>
              </a:ext>
            </a:extLst>
          </p:cNvPr>
          <p:cNvSpPr>
            <a:spLocks noGrp="1"/>
          </p:cNvSpPr>
          <p:nvPr>
            <p:ph type="title"/>
          </p:nvPr>
        </p:nvSpPr>
        <p:spPr>
          <a:xfrm>
            <a:off x="1123014" y="1324496"/>
            <a:ext cx="10515600" cy="1325563"/>
          </a:xfrm>
        </p:spPr>
        <p:txBody>
          <a:bodyPr/>
          <a:lstStyle/>
          <a:p>
            <a:r>
              <a:rPr lang="ro-RO" b="1" dirty="0">
                <a:solidFill>
                  <a:schemeClr val="accent1"/>
                </a:solidFill>
              </a:rPr>
              <a:t>Analiza rezultatelor</a:t>
            </a:r>
          </a:p>
        </p:txBody>
      </p:sp>
      <p:sp>
        <p:nvSpPr>
          <p:cNvPr id="3" name="Content Placeholder 2">
            <a:extLst>
              <a:ext uri="{FF2B5EF4-FFF2-40B4-BE49-F238E27FC236}">
                <a16:creationId xmlns:a16="http://schemas.microsoft.com/office/drawing/2014/main" id="{D6C8AD30-527D-4FB4-BC6F-200EABA40F25}"/>
              </a:ext>
            </a:extLst>
          </p:cNvPr>
          <p:cNvSpPr>
            <a:spLocks noGrp="1"/>
          </p:cNvSpPr>
          <p:nvPr>
            <p:ph idx="1"/>
          </p:nvPr>
        </p:nvSpPr>
        <p:spPr>
          <a:xfrm>
            <a:off x="1123014" y="3200947"/>
            <a:ext cx="4303426" cy="1592158"/>
          </a:xfrm>
        </p:spPr>
        <p:txBody>
          <a:bodyPr/>
          <a:lstStyle/>
          <a:p>
            <a:r>
              <a:rPr lang="ro-RO" dirty="0">
                <a:latin typeface="Courier New" panose="02070309020205020404" pitchFamily="49" charset="0"/>
                <a:cs typeface="Courier New" panose="02070309020205020404" pitchFamily="49" charset="0"/>
              </a:rPr>
              <a:t>Proiectul este constituit din următoarele piese: </a:t>
            </a:r>
          </a:p>
        </p:txBody>
      </p:sp>
      <p:pic>
        <p:nvPicPr>
          <p:cNvPr id="4" name="Picture 3">
            <a:extLst>
              <a:ext uri="{FF2B5EF4-FFF2-40B4-BE49-F238E27FC236}">
                <a16:creationId xmlns:a16="http://schemas.microsoft.com/office/drawing/2014/main" id="{6BC60316-2623-411A-9927-38D9F3655983}"/>
              </a:ext>
            </a:extLst>
          </p:cNvPr>
          <p:cNvPicPr/>
          <p:nvPr/>
        </p:nvPicPr>
        <p:blipFill rotWithShape="1">
          <a:blip r:embed="rId2">
            <a:extLst>
              <a:ext uri="{28A0092B-C50C-407E-A947-70E740481C1C}">
                <a14:useLocalDpi xmlns:a14="http://schemas.microsoft.com/office/drawing/2010/main" val="0"/>
              </a:ext>
            </a:extLst>
          </a:blip>
          <a:srcRect r="71320" b="13698"/>
          <a:stretch/>
        </p:blipFill>
        <p:spPr bwMode="auto">
          <a:xfrm>
            <a:off x="6641479" y="0"/>
            <a:ext cx="419640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122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7D34-1BBF-4FA0-B8EA-CDF48E9F3D46}"/>
              </a:ext>
            </a:extLst>
          </p:cNvPr>
          <p:cNvSpPr>
            <a:spLocks noGrp="1"/>
          </p:cNvSpPr>
          <p:nvPr>
            <p:ph type="title"/>
          </p:nvPr>
        </p:nvSpPr>
        <p:spPr>
          <a:xfrm>
            <a:off x="1557728" y="1279525"/>
            <a:ext cx="10515600" cy="1325563"/>
          </a:xfrm>
        </p:spPr>
        <p:txBody>
          <a:bodyPr/>
          <a:lstStyle/>
          <a:p>
            <a:r>
              <a:rPr lang="ro-RO" b="1" dirty="0">
                <a:solidFill>
                  <a:schemeClr val="accent1"/>
                </a:solidFill>
              </a:rPr>
              <a:t>1. Trunchi</a:t>
            </a:r>
          </a:p>
        </p:txBody>
      </p:sp>
      <p:sp>
        <p:nvSpPr>
          <p:cNvPr id="3" name="Content Placeholder 2">
            <a:extLst>
              <a:ext uri="{FF2B5EF4-FFF2-40B4-BE49-F238E27FC236}">
                <a16:creationId xmlns:a16="http://schemas.microsoft.com/office/drawing/2014/main" id="{A112BE26-5CF3-4988-94C8-45FD0F65E461}"/>
              </a:ext>
            </a:extLst>
          </p:cNvPr>
          <p:cNvSpPr>
            <a:spLocks noGrp="1"/>
          </p:cNvSpPr>
          <p:nvPr>
            <p:ph idx="1"/>
          </p:nvPr>
        </p:nvSpPr>
        <p:spPr>
          <a:xfrm>
            <a:off x="823210" y="2605088"/>
            <a:ext cx="5382718" cy="2911267"/>
          </a:xfrm>
        </p:spPr>
        <p:txBody>
          <a:bodyPr>
            <a:normAutofit/>
          </a:bodyPr>
          <a:lstStyle/>
          <a:p>
            <a:r>
              <a:rPr lang="ro-RO" dirty="0">
                <a:latin typeface="Courier New" panose="02070309020205020404" pitchFamily="49" charset="0"/>
                <a:cs typeface="Courier New" panose="02070309020205020404" pitchFamily="49" charset="0"/>
              </a:rPr>
              <a:t>Atât trunchiul portarului cât și cel al jucătorului au fost realizate după schița alăturată</a:t>
            </a:r>
          </a:p>
        </p:txBody>
      </p:sp>
      <p:pic>
        <p:nvPicPr>
          <p:cNvPr id="4" name="Picture 3">
            <a:extLst>
              <a:ext uri="{FF2B5EF4-FFF2-40B4-BE49-F238E27FC236}">
                <a16:creationId xmlns:a16="http://schemas.microsoft.com/office/drawing/2014/main" id="{52E7EE49-E4B1-440E-AFA0-75133450D7D7}"/>
              </a:ext>
            </a:extLst>
          </p:cNvPr>
          <p:cNvPicPr/>
          <p:nvPr/>
        </p:nvPicPr>
        <p:blipFill>
          <a:blip r:embed="rId2"/>
          <a:stretch>
            <a:fillRect/>
          </a:stretch>
        </p:blipFill>
        <p:spPr>
          <a:xfrm>
            <a:off x="6443350" y="1405950"/>
            <a:ext cx="4349568" cy="3147831"/>
          </a:xfrm>
          <a:prstGeom prst="rect">
            <a:avLst/>
          </a:prstGeom>
        </p:spPr>
      </p:pic>
    </p:spTree>
    <p:extLst>
      <p:ext uri="{BB962C8B-B14F-4D97-AF65-F5344CB8AC3E}">
        <p14:creationId xmlns:p14="http://schemas.microsoft.com/office/powerpoint/2010/main" val="184466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B0EDAA-A2DC-4220-8285-6CBF0E9E8E7C}"/>
              </a:ext>
            </a:extLst>
          </p:cNvPr>
          <p:cNvPicPr>
            <a:picLocks noChangeAspect="1"/>
          </p:cNvPicPr>
          <p:nvPr/>
        </p:nvPicPr>
        <p:blipFill rotWithShape="1">
          <a:blip r:embed="rId2"/>
          <a:srcRect l="13033" t="14628" r="12336" b="43603"/>
          <a:stretch/>
        </p:blipFill>
        <p:spPr>
          <a:xfrm>
            <a:off x="1019329" y="0"/>
            <a:ext cx="9908893" cy="3117954"/>
          </a:xfrm>
          <a:prstGeom prst="rect">
            <a:avLst/>
          </a:prstGeom>
        </p:spPr>
      </p:pic>
      <p:pic>
        <p:nvPicPr>
          <p:cNvPr id="8" name="Picture 7">
            <a:extLst>
              <a:ext uri="{FF2B5EF4-FFF2-40B4-BE49-F238E27FC236}">
                <a16:creationId xmlns:a16="http://schemas.microsoft.com/office/drawing/2014/main" id="{7B1538A6-FD0E-4166-921C-18A4705ACF62}"/>
              </a:ext>
            </a:extLst>
          </p:cNvPr>
          <p:cNvPicPr>
            <a:picLocks noChangeAspect="1"/>
          </p:cNvPicPr>
          <p:nvPr/>
        </p:nvPicPr>
        <p:blipFill rotWithShape="1">
          <a:blip r:embed="rId3"/>
          <a:srcRect l="13402" t="32122" r="10366" b="16049"/>
          <a:stretch/>
        </p:blipFill>
        <p:spPr>
          <a:xfrm>
            <a:off x="1326628" y="3117954"/>
            <a:ext cx="9294294" cy="3552669"/>
          </a:xfrm>
          <a:prstGeom prst="rect">
            <a:avLst/>
          </a:prstGeom>
        </p:spPr>
      </p:pic>
    </p:spTree>
    <p:extLst>
      <p:ext uri="{BB962C8B-B14F-4D97-AF65-F5344CB8AC3E}">
        <p14:creationId xmlns:p14="http://schemas.microsoft.com/office/powerpoint/2010/main" val="21681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6DAD1-0A7C-4F33-A144-B7630EEB9FA8}"/>
              </a:ext>
            </a:extLst>
          </p:cNvPr>
          <p:cNvPicPr>
            <a:picLocks noChangeAspect="1"/>
          </p:cNvPicPr>
          <p:nvPr/>
        </p:nvPicPr>
        <p:blipFill rotWithShape="1">
          <a:blip r:embed="rId2"/>
          <a:srcRect l="14140" t="19657" r="11722" b="28952"/>
          <a:stretch/>
        </p:blipFill>
        <p:spPr>
          <a:xfrm>
            <a:off x="1576465" y="0"/>
            <a:ext cx="9039070" cy="3522688"/>
          </a:xfrm>
          <a:prstGeom prst="rect">
            <a:avLst/>
          </a:prstGeom>
        </p:spPr>
      </p:pic>
      <p:pic>
        <p:nvPicPr>
          <p:cNvPr id="7" name="Picture 6">
            <a:extLst>
              <a:ext uri="{FF2B5EF4-FFF2-40B4-BE49-F238E27FC236}">
                <a16:creationId xmlns:a16="http://schemas.microsoft.com/office/drawing/2014/main" id="{E6823211-4DE9-4223-8B49-4406D6A38164}"/>
              </a:ext>
            </a:extLst>
          </p:cNvPr>
          <p:cNvPicPr>
            <a:picLocks noChangeAspect="1"/>
          </p:cNvPicPr>
          <p:nvPr/>
        </p:nvPicPr>
        <p:blipFill rotWithShape="1">
          <a:blip r:embed="rId3"/>
          <a:srcRect l="12930" t="20095" r="10983" b="26765"/>
          <a:stretch/>
        </p:blipFill>
        <p:spPr>
          <a:xfrm>
            <a:off x="1576465" y="3215390"/>
            <a:ext cx="9276415" cy="3642610"/>
          </a:xfrm>
          <a:prstGeom prst="rect">
            <a:avLst/>
          </a:prstGeom>
        </p:spPr>
      </p:pic>
    </p:spTree>
    <p:extLst>
      <p:ext uri="{BB962C8B-B14F-4D97-AF65-F5344CB8AC3E}">
        <p14:creationId xmlns:p14="http://schemas.microsoft.com/office/powerpoint/2010/main" val="4216504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740</Words>
  <Application>Microsoft Office PowerPoint</Application>
  <PresentationFormat>Widescreen</PresentationFormat>
  <Paragraphs>32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Courier New</vt:lpstr>
      <vt:lpstr>Office Theme</vt:lpstr>
      <vt:lpstr>PowerPoint Presentation</vt:lpstr>
      <vt:lpstr>Specificarea temei proiectului ales</vt:lpstr>
      <vt:lpstr>Aria în care proiectul poate fi utilizat</vt:lpstr>
      <vt:lpstr>Abordarea aleasă: o detaliere a metodei alese pentru a soluționa cerințele proiectului</vt:lpstr>
      <vt:lpstr>Machete inițiale </vt:lpstr>
      <vt:lpstr>Analiza rezultatelor</vt:lpstr>
      <vt:lpstr>1. Trunchi</vt:lpstr>
      <vt:lpstr>PowerPoint Presentation</vt:lpstr>
      <vt:lpstr>PowerPoint Presentation</vt:lpstr>
      <vt:lpstr>PowerPoint Presentation</vt:lpstr>
      <vt:lpstr>PowerPoint Presentation</vt:lpstr>
      <vt:lpstr>3. Centruă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Concluzii</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Tintea</dc:creator>
  <cp:lastModifiedBy>Daniel Tintea</cp:lastModifiedBy>
  <cp:revision>5</cp:revision>
  <dcterms:created xsi:type="dcterms:W3CDTF">2021-06-04T06:58:07Z</dcterms:created>
  <dcterms:modified xsi:type="dcterms:W3CDTF">2021-06-04T08:26:25Z</dcterms:modified>
</cp:coreProperties>
</file>